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2" r:id="rId1"/>
  </p:sldMasterIdLst>
  <p:sldIdLst>
    <p:sldId id="256" r:id="rId2"/>
    <p:sldId id="259" r:id="rId3"/>
    <p:sldId id="257" r:id="rId4"/>
    <p:sldId id="258" r:id="rId5"/>
    <p:sldId id="263" r:id="rId6"/>
    <p:sldId id="262" r:id="rId7"/>
    <p:sldId id="264" r:id="rId8"/>
    <p:sldId id="265" r:id="rId9"/>
    <p:sldId id="266" r:id="rId10"/>
    <p:sldId id="267" r:id="rId11"/>
    <p:sldId id="260" r:id="rId12"/>
    <p:sldId id="261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25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7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25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645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819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7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0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61CFCDFD-B4CF-A241-8D71-E814B10BEAF4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7B589-FD4B-7E46-869A-CBADC5FC564E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0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CD8A92E-5FF9-8143-81B3-CCB531513398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94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37259" y="2197991"/>
            <a:ext cx="7543800" cy="1059560"/>
          </a:xfrm>
        </p:spPr>
        <p:txBody>
          <a:bodyPr>
            <a:noAutofit/>
          </a:bodyPr>
          <a:lstStyle/>
          <a:p>
            <a:pPr algn="ctr"/>
            <a: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UNIVERSIDAD  AUTÓNOMA  AGRARIA   ANTONIO NARRO</a:t>
            </a:r>
            <a:br>
              <a:rPr lang="es-MX" sz="2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MX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6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Departamento </a:t>
            </a:r>
            <a:r>
              <a:rPr lang="es-MX" sz="2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  Fitomejoramiento</a:t>
            </a:r>
            <a:br>
              <a:rPr lang="es-MX" sz="2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MX" sz="2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s-MX" sz="2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MX" sz="2200" cap="none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s-MX" sz="2200" cap="none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MX" sz="2200" cap="none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s-MX" sz="2200" cap="none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MX" sz="2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s-MX" sz="2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2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804"/>
            <a:ext cx="1540667" cy="134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943600" y="572321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07 </a:t>
            </a:r>
            <a:r>
              <a:rPr lang="es-MX" dirty="0">
                <a:latin typeface="Century Gothic" panose="020B0502020202020204" pitchFamily="34" charset="0"/>
                <a:cs typeface="Arial" panose="020B0604020202020204" pitchFamily="34" charset="0"/>
              </a:rPr>
              <a:t>de Diciembre de 2017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1972280"/>
            <a:ext cx="9144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Prácticas </a:t>
            </a:r>
            <a:r>
              <a:rPr lang="es-MX" sz="2400" dirty="0">
                <a:latin typeface="Century Gothic" panose="020B0502020202020204" pitchFamily="34" charset="0"/>
                <a:cs typeface="Arial" panose="020B0604020202020204" pitchFamily="34" charset="0"/>
              </a:rPr>
              <a:t>Profesionales</a:t>
            </a:r>
            <a:br>
              <a:rPr lang="es-MX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MX" sz="2400" dirty="0"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s-MX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MX" sz="2400" dirty="0">
                <a:latin typeface="Century Gothic" panose="020B0502020202020204" pitchFamily="34" charset="0"/>
                <a:cs typeface="Arial" panose="020B0604020202020204" pitchFamily="34" charset="0"/>
              </a:rPr>
              <a:t>Ingeniero Agrónomo en Producción</a:t>
            </a:r>
            <a:br>
              <a:rPr lang="es-MX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s-MX" sz="28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MX" sz="2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FINLAM. Helechos y Follajes Mexicanos S.A de C.V</a:t>
            </a:r>
            <a: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b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MX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s-MX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058953" y="5060313"/>
            <a:ext cx="330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Century Gothic" panose="020B0502020202020204" pitchFamily="34" charset="0"/>
              </a:rPr>
              <a:t>Citlalli Matus Triste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4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841" y="286604"/>
            <a:ext cx="8094919" cy="1450757"/>
          </a:xfrm>
        </p:spPr>
        <p:txBody>
          <a:bodyPr>
            <a:normAutofit/>
          </a:bodyPr>
          <a:lstStyle/>
          <a:p>
            <a:pPr algn="just"/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Manejo y Organización 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el Cuarto Frío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" y="2557463"/>
            <a:ext cx="2239233" cy="2803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87" y="2557463"/>
            <a:ext cx="2260015" cy="2803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05" y="2557463"/>
            <a:ext cx="2102403" cy="2803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https://scontent.fmty1-1.fna.fbcdn.net/v/t34.0-12/24282465_2006342386047705_338389279_n.jpg?oh=3decfa12837fb1cecb858cf4a90ae822&amp;oe=5A23FE4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73" y="2571569"/>
            <a:ext cx="1961511" cy="2789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887" y="286604"/>
            <a:ext cx="8701087" cy="1450757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Áreas del Conocimiento Puestas en Práctica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Plaguicidas</a:t>
            </a:r>
            <a:endParaRPr lang="en-US" sz="2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Fisiología Vegetal</a:t>
            </a:r>
            <a:endParaRPr lang="en-US" sz="2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Nutrición Vegetal</a:t>
            </a:r>
            <a:endParaRPr lang="en-US" sz="2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Diseños Experimentales</a:t>
            </a:r>
            <a:endParaRPr lang="en-US" sz="2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Manejo de Personal</a:t>
            </a:r>
            <a:endParaRPr lang="en-US" sz="2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Trabajo en Equipo</a:t>
            </a:r>
            <a:endParaRPr lang="en-US" sz="2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Planeación</a:t>
            </a:r>
            <a:endParaRPr lang="en-US" sz="2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Autoevaluación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2581" y="1845734"/>
            <a:ext cx="7984902" cy="4023360"/>
          </a:xfrm>
        </p:spPr>
        <p:txBody>
          <a:bodyPr/>
          <a:lstStyle/>
          <a:p>
            <a:pPr algn="just"/>
            <a:r>
              <a:rPr lang="es-E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Considero que la experiencia obtenida de las prácticas profesionales, propiciaron la continuación de mi aprendizaje, además de ayudarme en el desarrollo de habilidades y conocer de primera mano la realidad laboral.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Conocer el </a:t>
            </a: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cultivo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Manejo </a:t>
            </a:r>
            <a:r>
              <a:rPr lang="es-E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de </a:t>
            </a: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personal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Organización</a:t>
            </a:r>
          </a:p>
          <a:p>
            <a:pPr marL="0" indent="0">
              <a:buNone/>
            </a:pPr>
            <a:endParaRPr lang="es-E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7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250" dirty="0">
                <a:solidFill>
                  <a:schemeClr val="tx1"/>
                </a:solidFill>
                <a:latin typeface="Century Gothic" panose="020B0502020202020204" pitchFamily="34" charset="0"/>
              </a:rPr>
              <a:t> ¡</a:t>
            </a:r>
            <a:r>
              <a:rPr lang="es-ES" sz="2250" b="1" dirty="0">
                <a:solidFill>
                  <a:schemeClr val="tx1"/>
                </a:solidFill>
                <a:latin typeface="Century Gothic" panose="020B0502020202020204" pitchFamily="34" charset="0"/>
              </a:rPr>
              <a:t>GRACIAS!</a:t>
            </a:r>
            <a:endParaRPr lang="en-US" sz="22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94" name="Picture 2" descr="https://scontent-dft4-2.xx.fbcdn.net/v/t34.0-12/24282091_2006325896049354_43471382_n.jpg?oh=c09f0a87d66c4bdab36eba55bae18257&amp;oe=5A243A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" y="-2468166"/>
            <a:ext cx="2899001" cy="217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https://scontent-dft4-2.xx.fbcdn.net/v/t34.0-12/24282091_2006325896049354_43471382_n.jpg?oh=c09f0a87d66c4bdab36eba55bae18257&amp;oe=5A243A3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2317879"/>
            <a:ext cx="5714999" cy="3911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3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Objetivos Específicos:</a:t>
            </a:r>
            <a:br>
              <a:rPr lang="es-ES" sz="3200" b="1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0084" y="1931459"/>
            <a:ext cx="7543801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chemeClr val="tx1"/>
                </a:solidFill>
                <a:latin typeface="Century Gothic" panose="020B0502020202020204" pitchFamily="34" charset="0"/>
                <a:cs typeface="Arial" pitchFamily="34" charset="0"/>
              </a:rPr>
              <a:t>Poner en práctica los conocimientos adquiridos durante la formación académica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Conocer y contribuir en el mejoramiento de los procesos en la producción de esqueje de crisantemo, para obtener tallos de calidad y exportables.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sz="24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Desarrollar la habilidad para incrementar </a:t>
            </a:r>
            <a:r>
              <a:rPr lang="es-ES" sz="24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 propagación de Safari </a:t>
            </a:r>
            <a:r>
              <a:rPr lang="es-ES" sz="24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sunset</a:t>
            </a:r>
            <a:r>
              <a:rPr lang="es-ES" sz="24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" indent="0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endParaRPr lang="en-US" sz="18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7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0046" y="1520291"/>
            <a:ext cx="8181022" cy="2054331"/>
          </a:xfrm>
        </p:spPr>
        <p:txBody>
          <a:bodyPr>
            <a:normAutofit/>
          </a:bodyPr>
          <a:lstStyle/>
          <a:p>
            <a:pPr fontAlgn="base"/>
            <a:endParaRPr lang="es-E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_tradnl" sz="26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FINLAM </a:t>
            </a:r>
            <a:r>
              <a:rPr lang="es-ES_tradnl" sz="2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busca contribuir en forma destacada a la producción de flores y follajes ornamentales de alta calidad, cuidando que sus procesos productivos sean sustentables</a:t>
            </a:r>
            <a:r>
              <a:rPr lang="es-ES_tradnl" sz="2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 descr="http://ranchoeljaral.com.mx/wp-content/uploads/2013/08/rancho-el-jaral-banner.gi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2" t="29361" r="5318" b="45710"/>
          <a:stretch/>
        </p:blipFill>
        <p:spPr bwMode="auto">
          <a:xfrm>
            <a:off x="7600950" y="400049"/>
            <a:ext cx="1285875" cy="112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mapa atoya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35" y="3574622"/>
            <a:ext cx="4900612" cy="2646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157163" y="400049"/>
            <a:ext cx="8172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Rancho el Jaral</a:t>
            </a:r>
          </a:p>
          <a:p>
            <a:r>
              <a:rPr lang="es-ES" sz="2800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Helechos y Follajes Mexicanos S. de C.V</a:t>
            </a:r>
            <a:r>
              <a:rPr lang="es-ES" sz="3200" dirty="0" smtClean="0">
                <a:latin typeface="Century Gothic" panose="020B0502020202020204" pitchFamily="34" charset="0"/>
              </a:rPr>
              <a:t>.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3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59" y="571500"/>
            <a:ext cx="7543800" cy="879257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Descripción de Actividades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215538" y="2460625"/>
            <a:ext cx="8928462" cy="321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5" y="2758440"/>
            <a:ext cx="2020253" cy="2693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Marcador de contenido 5"/>
          <p:cNvSpPr txBox="1">
            <a:spLocks/>
          </p:cNvSpPr>
          <p:nvPr/>
        </p:nvSpPr>
        <p:spPr>
          <a:xfrm>
            <a:off x="2116183" y="2758440"/>
            <a:ext cx="6364877" cy="2614931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/>
          </a:p>
          <a:p>
            <a:pPr marL="0" indent="0" algn="ctr">
              <a:buNone/>
            </a:pPr>
            <a:endParaRPr lang="en-US" sz="15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7274" y="2511216"/>
            <a:ext cx="2467427" cy="3289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https://scontent.fmty1-1.fna.fbcdn.net/v/t34.0-12/24203850_2006342726047671_347671711_n.jpg?oh=0e149fc24db1bebffc24e2f3b0dfa52a&amp;oe=5A241F0B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58" y="2855958"/>
            <a:ext cx="1904270" cy="2555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126342" y="1916953"/>
            <a:ext cx="8937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entury Gothic" panose="020B0502020202020204" pitchFamily="34" charset="0"/>
              </a:rPr>
              <a:t>Supervisión en la aplicación de plaguicidas y fertilizaciones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27834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Labores Culturales</a:t>
            </a:r>
            <a:b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5" y="3532050"/>
            <a:ext cx="1890517" cy="2520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80" y="3561430"/>
            <a:ext cx="1846447" cy="2461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ttps://scontent.fmty1-1.fna.fbcdn.net/v/t34.0-12/24257645_2006369049378372_690336309_n.jpg?oh=72411571488ee252767f9d962a466901&amp;oe=5A2422F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473" y="3532050"/>
            <a:ext cx="1889030" cy="2432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mty1-1.fna.fbcdn.net/v/t34.0-12/24273068_2006369069378370_898736873_n.jpg?oh=8fac23e56aa1afe43b121d2372d7e7cb&amp;oe=5A246B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90" y="3483897"/>
            <a:ext cx="1667310" cy="2539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15537" y="1325737"/>
            <a:ext cx="8758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Erradicación </a:t>
            </a:r>
            <a:r>
              <a:rPr lang="es-ES" sz="2400" dirty="0">
                <a:latin typeface="Century Gothic" panose="020B0502020202020204" pitchFamily="34" charset="0"/>
              </a:rPr>
              <a:t>de </a:t>
            </a:r>
            <a:r>
              <a:rPr lang="es-ES" sz="2400" dirty="0" smtClean="0">
                <a:latin typeface="Century Gothic" panose="020B0502020202020204" pitchFamily="34" charset="0"/>
              </a:rPr>
              <a:t>planta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Realización </a:t>
            </a:r>
            <a:r>
              <a:rPr lang="es-ES" sz="2400" dirty="0">
                <a:latin typeface="Century Gothic" panose="020B0502020202020204" pitchFamily="34" charset="0"/>
              </a:rPr>
              <a:t>de camas </a:t>
            </a:r>
            <a:r>
              <a:rPr lang="es-ES" sz="2400" dirty="0" smtClean="0">
                <a:latin typeface="Century Gothic" panose="020B0502020202020204" pitchFamily="34" charset="0"/>
              </a:rPr>
              <a:t>contenidas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Plantación </a:t>
            </a:r>
            <a:r>
              <a:rPr lang="es-ES" sz="2400" dirty="0">
                <a:latin typeface="Century Gothic" panose="020B0502020202020204" pitchFamily="34" charset="0"/>
              </a:rPr>
              <a:t>y </a:t>
            </a:r>
            <a:r>
              <a:rPr lang="es-ES" sz="2400" dirty="0" err="1" smtClean="0">
                <a:latin typeface="Century Gothic" panose="020B0502020202020204" pitchFamily="34" charset="0"/>
              </a:rPr>
              <a:t>pinch</a:t>
            </a:r>
            <a:endParaRPr lang="es-ES" sz="2400" dirty="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Desecho </a:t>
            </a:r>
            <a:r>
              <a:rPr lang="es-ES" sz="2400" dirty="0">
                <a:latin typeface="Century Gothic" panose="020B0502020202020204" pitchFamily="34" charset="0"/>
              </a:rPr>
              <a:t>de </a:t>
            </a:r>
            <a:r>
              <a:rPr lang="es-ES" sz="2400">
                <a:latin typeface="Century Gothic" panose="020B0502020202020204" pitchFamily="34" charset="0"/>
              </a:rPr>
              <a:t>esqueje </a:t>
            </a:r>
            <a:r>
              <a:rPr lang="es-ES" sz="2400" smtClean="0">
                <a:latin typeface="Century Gothic" panose="020B0502020202020204" pitchFamily="34" charset="0"/>
              </a:rPr>
              <a:t>contaminado                                     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2983" y="1100117"/>
            <a:ext cx="8715361" cy="1017270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Establecimiento de Núcleos e Crisantemo</a:t>
            </a:r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(</a:t>
            </a:r>
            <a:r>
              <a:rPr lang="es-ES" sz="2800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Chrysanthemum</a:t>
            </a:r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" sz="2800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s-ES" sz="28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 Cultivo In Vitro a </a:t>
            </a:r>
            <a:r>
              <a:rPr lang="es-ES" sz="28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Exvitro</a:t>
            </a:r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b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21" y="3965392"/>
            <a:ext cx="1558628" cy="2100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38" y="3687019"/>
            <a:ext cx="1716542" cy="2288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scontent.fmty1-1.fna.fbcdn.net/v/t34.0-12/24282408_2006325206049423_1040582376_n.jpg?oh=158dd4cd8a0e758a45b6e86af780f784&amp;oe=5A243C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111" y="4520468"/>
            <a:ext cx="1940365" cy="1455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mty1-1.fna.fbcdn.net/v/t34.0-12/24203630_2006353002713310_192801465_n.jpg?oh=b4a00569b9d3dbdc28461a9b1dee9283&amp;oe=5A242E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39" y="3965570"/>
            <a:ext cx="1575272" cy="2100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fmty1-1.fna.fbcdn.net/v/t34.0-12/24331368_2006352839379993_540919047_n.jpg?oh=06b85abd5f3944ac6ebc12b47fc76db5&amp;oe=5A246B0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57" y="3965392"/>
            <a:ext cx="1646805" cy="2195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02983" y="1748027"/>
            <a:ext cx="8841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Trasplante        </a:t>
            </a:r>
            <a:endParaRPr lang="es-ES" sz="2400" dirty="0">
              <a:latin typeface="Century Gothic" panose="020B0502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Croquis</a:t>
            </a:r>
            <a:endParaRPr lang="es-ES" sz="2400" dirty="0">
              <a:latin typeface="Century Gothic" panose="020B0502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Despunte </a:t>
            </a:r>
            <a:r>
              <a:rPr lang="es-ES" sz="2400" dirty="0">
                <a:latin typeface="Century Gothic" panose="020B0502020202020204" pitchFamily="34" charset="0"/>
              </a:rPr>
              <a:t>y </a:t>
            </a:r>
            <a:r>
              <a:rPr lang="es-ES" sz="2400" dirty="0" smtClean="0">
                <a:latin typeface="Century Gothic" panose="020B0502020202020204" pitchFamily="34" charset="0"/>
              </a:rPr>
              <a:t>cosecha</a:t>
            </a:r>
            <a:endParaRPr lang="es-ES" sz="2400" dirty="0">
              <a:latin typeface="Century Gothic" panose="020B0502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Siembra </a:t>
            </a:r>
            <a:r>
              <a:rPr lang="es-ES" sz="2400" dirty="0">
                <a:latin typeface="Century Gothic" panose="020B0502020202020204" pitchFamily="34" charset="0"/>
              </a:rPr>
              <a:t>en </a:t>
            </a:r>
            <a:r>
              <a:rPr lang="es-ES" sz="2400" dirty="0" smtClean="0">
                <a:latin typeface="Century Gothic" panose="020B0502020202020204" pitchFamily="34" charset="0"/>
              </a:rPr>
              <a:t>charolas, </a:t>
            </a:r>
            <a:r>
              <a:rPr lang="es-ES" sz="2400" dirty="0" err="1" smtClean="0">
                <a:latin typeface="Century Gothic" panose="020B0502020202020204" pitchFamily="34" charset="0"/>
              </a:rPr>
              <a:t>pinch</a:t>
            </a:r>
            <a:r>
              <a:rPr lang="es-ES" sz="2400" dirty="0" smtClean="0">
                <a:latin typeface="Century Gothic" panose="020B0502020202020204" pitchFamily="34" charset="0"/>
              </a:rPr>
              <a:t>        </a:t>
            </a:r>
            <a:endParaRPr lang="es-ES" sz="2400" dirty="0">
              <a:latin typeface="Century Gothic" panose="020B0502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Century Gothic" panose="020B0502020202020204" pitchFamily="34" charset="0"/>
              </a:rPr>
              <a:t>S</a:t>
            </a:r>
            <a:r>
              <a:rPr lang="es-ES" sz="2400" dirty="0" smtClean="0">
                <a:latin typeface="Century Gothic" panose="020B0502020202020204" pitchFamily="34" charset="0"/>
              </a:rPr>
              <a:t>iembra </a:t>
            </a:r>
            <a:r>
              <a:rPr lang="es-ES" sz="2400" dirty="0">
                <a:latin typeface="Century Gothic" panose="020B0502020202020204" pitchFamily="34" charset="0"/>
              </a:rPr>
              <a:t>en charolas p.m.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05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2884" y="1013752"/>
            <a:ext cx="7109138" cy="1088068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Supervisi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ó</a:t>
            </a:r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 del Proceso de Adaptación de 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</a:t>
            </a:r>
            <a:r>
              <a:rPr lang="es-ES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os Nuevos Núcleos de Crisantemo </a:t>
            </a:r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2800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Chrysanthemum</a:t>
            </a:r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" sz="2800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s-ES" sz="28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es-ES" sz="32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2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800" i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s-ES" sz="2800" i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88" y="2346518"/>
            <a:ext cx="2629782" cy="3506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2370119"/>
            <a:ext cx="2629782" cy="3506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https://scontent.fmty1-1.fna.fbcdn.net/v/t34.0-12/24337529_2006369042711706_2136651160_n.jpg?oh=6902e06475b51c02d52d2334939a1402&amp;oe=5A242B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836" y="2346518"/>
            <a:ext cx="2586923" cy="3449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5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320364"/>
            <a:ext cx="7543800" cy="1041542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Prueba 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 Color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35" y="1901657"/>
            <a:ext cx="1556058" cy="2766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3" y="3961413"/>
            <a:ext cx="2558277" cy="1918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32" y="3605960"/>
            <a:ext cx="1491615" cy="2274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24" y="1896147"/>
            <a:ext cx="1717720" cy="2766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316774" y="2071496"/>
            <a:ext cx="882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Etiquetado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Trasplante </a:t>
            </a:r>
            <a:r>
              <a:rPr lang="es-ES" sz="2400" dirty="0">
                <a:latin typeface="Century Gothic" panose="020B0502020202020204" pitchFamily="34" charset="0"/>
              </a:rPr>
              <a:t>a macetas    </a:t>
            </a:r>
            <a:r>
              <a:rPr lang="es-ES" sz="2400" dirty="0" smtClean="0">
                <a:latin typeface="Century Gothic" panose="020B0502020202020204" pitchFamily="34" charset="0"/>
              </a:rPr>
              <a:t>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Toma </a:t>
            </a:r>
            <a:r>
              <a:rPr lang="es-ES" sz="2400" dirty="0">
                <a:latin typeface="Century Gothic" panose="020B0502020202020204" pitchFamily="34" charset="0"/>
              </a:rPr>
              <a:t>de datos                   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5122" name="Picture 2" descr="https://scontent.fmty1-1.fna.fbcdn.net/v/t34.0-12/24331302_2006400759375201_1567870827_n.jpg?oh=d2c6c942b12b9d73f425b7d6a6b8ce8f&amp;oe=5A240C0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44" y="1896147"/>
            <a:ext cx="1547637" cy="2751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0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932" y="629504"/>
            <a:ext cx="8118261" cy="1450757"/>
          </a:xfrm>
        </p:spPr>
        <p:txBody>
          <a:bodyPr>
            <a:noAutofit/>
          </a:bodyPr>
          <a:lstStyle/>
          <a:p>
            <a:pPr lvl="0"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 </a:t>
            </a:r>
            <a:b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Supervisión del Enraizamiento de Esqueje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Control de Calidad en </a:t>
            </a:r>
            <a:r>
              <a:rPr lang="es-ES" sz="3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s-E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 Enraizamiento.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99" y="2565253"/>
            <a:ext cx="1697087" cy="3017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69" y="2579541"/>
            <a:ext cx="1697087" cy="3017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https://scontent.fmty1-1.fna.fbcdn.net/v/t34.0-12/24273101_2006326076049336_586683672_n.jpg?oh=12a86acf195e137f2d83c3dde5c67dee&amp;oe=5A240F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40" y="2565253"/>
            <a:ext cx="1851659" cy="3017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82" y="2565254"/>
            <a:ext cx="2810696" cy="1672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https://scontent.fmty1-1.fna.fbcdn.net/v/t34.0-12/24273196_2006395806042363_1907421168_n.jpg?oh=065ca617909b2b02a462d79c123efe3a&amp;oe=5A242D7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" t="34126" r="857" b="35069"/>
          <a:stretch/>
        </p:blipFill>
        <p:spPr bwMode="auto">
          <a:xfrm>
            <a:off x="5840182" y="4354830"/>
            <a:ext cx="2810696" cy="1303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709</TotalTime>
  <Words>243</Words>
  <Application>Microsoft Office PowerPoint</Application>
  <PresentationFormat>Presentación en pantalla (4:3)</PresentationFormat>
  <Paragraphs>50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Times New Roman</vt:lpstr>
      <vt:lpstr>Wingdings</vt:lpstr>
      <vt:lpstr>Retrospección</vt:lpstr>
      <vt:lpstr>  UNIVERSIDAD  AUTÓNOMA  AGRARIA   ANTONIO NARRO  Departamento de  Fitomejoramiento     </vt:lpstr>
      <vt:lpstr>Objetivos Específicos: </vt:lpstr>
      <vt:lpstr>Presentación de PowerPoint</vt:lpstr>
      <vt:lpstr>Descripción de Actividades</vt:lpstr>
      <vt:lpstr>Labores Culturales </vt:lpstr>
      <vt:lpstr>Establecimiento de Núcleos e Crisantemo (Chrysanthemum Spp.) de Cultivo In Vitro a Exvitro.  </vt:lpstr>
      <vt:lpstr>Supervisión del Proceso de Adaptación de los Nuevos Núcleos de Crisantemo (Chrysanthemum Spp.)   </vt:lpstr>
      <vt:lpstr>Prueba de Color</vt:lpstr>
      <vt:lpstr>  Supervisión del Enraizamiento de Esqueje y Control de Calidad en el Enraizamiento. </vt:lpstr>
      <vt:lpstr>Manejo y Organización del Cuarto Frío</vt:lpstr>
      <vt:lpstr>Áreas del Conocimiento Puestas en Práctica </vt:lpstr>
      <vt:lpstr>Autoevaluación </vt:lpstr>
      <vt:lpstr> ¡GRACIAS!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 AUTÓNOMA  AGRARIA   ANTONIO NARRO Departamento de  Fitomejoramiento  FIT:499  Experiencia en Practicas Profesionales   ingeniero agrónomo en producción  FINLAM. Helechos y Follajes Mexicanos S.A de C.V.</dc:title>
  <dc:creator>HP BEATS AUDIO</dc:creator>
  <cp:lastModifiedBy>IAPr</cp:lastModifiedBy>
  <cp:revision>43</cp:revision>
  <dcterms:created xsi:type="dcterms:W3CDTF">2017-12-01T14:22:26Z</dcterms:created>
  <dcterms:modified xsi:type="dcterms:W3CDTF">2017-12-07T07:36:54Z</dcterms:modified>
</cp:coreProperties>
</file>