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70" r:id="rId11"/>
    <p:sldId id="266" r:id="rId12"/>
    <p:sldId id="267" r:id="rId13"/>
    <p:sldId id="269" r:id="rId14"/>
    <p:sldId id="264" r:id="rId15"/>
    <p:sldId id="265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APr" initials="I" lastIdx="1" clrIdx="0">
    <p:extLst>
      <p:ext uri="{19B8F6BF-5375-455C-9EA6-DF929625EA0E}">
        <p15:presenceInfo xmlns:p15="http://schemas.microsoft.com/office/powerpoint/2012/main" userId="IAP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249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730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7526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0112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5324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1300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6485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8166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549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157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534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9061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865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318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582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1491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087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F13980C-7619-45C1-9A85-6A1F8B5E3431}" type="datetimeFigureOut">
              <a:rPr lang="es-MX" smtClean="0"/>
              <a:t>07/12/2017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0FD71-671D-413D-8E66-4A7935D33B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3232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>
            <a:spLocks noGrp="1"/>
          </p:cNvSpPr>
          <p:nvPr/>
        </p:nvSpPr>
        <p:spPr>
          <a:xfrm>
            <a:off x="1118706" y="1544114"/>
            <a:ext cx="10112991" cy="57184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Universidad Autónoma Agraria Antonio Narro </a:t>
            </a:r>
          </a:p>
          <a:p>
            <a:pPr algn="ctr"/>
            <a:r>
              <a:rPr lang="es-MX" sz="2800" b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Departamento </a:t>
            </a:r>
            <a:r>
              <a:rPr lang="es-MX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de </a:t>
            </a:r>
            <a:r>
              <a:rPr lang="es-MX" sz="2800" b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Fitomejoramiento</a:t>
            </a:r>
            <a:endParaRPr lang="es-MX" sz="28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Prácticas Profesionales</a:t>
            </a:r>
          </a:p>
          <a:p>
            <a:pPr algn="ctr"/>
            <a:r>
              <a:rPr lang="es-MX" sz="2800" b="1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Agrosoluciones</a:t>
            </a:r>
            <a:r>
              <a:rPr lang="es-MX" sz="2800" b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ALFA S.A de C.V.</a:t>
            </a:r>
            <a:endParaRPr lang="es-MX" sz="28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/>
            <a:endParaRPr lang="es-MX" sz="2800" b="1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es-MX" sz="2800" b="1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José Miguel Medina López</a:t>
            </a:r>
            <a:endParaRPr lang="es-MX" sz="2800" b="1" dirty="0">
              <a:solidFill>
                <a:srgbClr val="FFFF99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es-MX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Ingeniero </a:t>
            </a:r>
            <a:r>
              <a:rPr lang="es-MX" sz="2800" b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Agrónomo </a:t>
            </a:r>
            <a:r>
              <a:rPr lang="es-MX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en </a:t>
            </a:r>
            <a:r>
              <a:rPr lang="es-MX" sz="2800" b="1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Producción </a:t>
            </a:r>
            <a:endParaRPr lang="es-MX" sz="28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endParaRPr lang="es-MX" dirty="0"/>
          </a:p>
        </p:txBody>
      </p:sp>
      <p:pic>
        <p:nvPicPr>
          <p:cNvPr id="5" name="Picture 4" descr="Resultado de imagen para logo uaa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56"/>
            <a:ext cx="2543378" cy="211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55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91737"/>
            <a:ext cx="12191999" cy="1997184"/>
          </a:xfrm>
        </p:spPr>
        <p:txBody>
          <a:bodyPr anchor="ctr"/>
          <a:lstStyle/>
          <a:p>
            <a:pPr algn="ctr"/>
            <a:r>
              <a:rPr lang="es-MX" sz="13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NUEZ</a:t>
            </a:r>
            <a:endParaRPr lang="es-MX" sz="13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469" y="4088921"/>
            <a:ext cx="4527531" cy="300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7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12191999" cy="1400530"/>
          </a:xfrm>
        </p:spPr>
        <p:txBody>
          <a:bodyPr anchor="ctr"/>
          <a:lstStyle/>
          <a:p>
            <a:pPr algn="ctr"/>
            <a:r>
              <a:rPr lang="es-MX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Vareo y Cosecha</a:t>
            </a:r>
            <a:endParaRPr lang="es-MX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Resultado de imagen para vareando nu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1" y="2605177"/>
            <a:ext cx="5452244" cy="354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707" y="2605177"/>
            <a:ext cx="5325374" cy="35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400530"/>
          </a:xfrm>
        </p:spPr>
        <p:txBody>
          <a:bodyPr anchor="ctr"/>
          <a:lstStyle/>
          <a:p>
            <a:pPr algn="ctr"/>
            <a:r>
              <a:rPr lang="es-MX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Encostalado</a:t>
            </a:r>
            <a:endParaRPr lang="es-MX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3366" y="1393519"/>
            <a:ext cx="2360116" cy="4195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939" y="1391637"/>
            <a:ext cx="2361175" cy="4197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360" y="1408889"/>
            <a:ext cx="2361175" cy="41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4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37030"/>
            <a:ext cx="12192000" cy="1400530"/>
          </a:xfrm>
        </p:spPr>
        <p:txBody>
          <a:bodyPr/>
          <a:lstStyle/>
          <a:p>
            <a:pPr algn="ctr"/>
            <a:r>
              <a:rPr lang="es-MX" sz="13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AJO</a:t>
            </a:r>
            <a:endParaRPr lang="es-MX" sz="13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554" y="3402987"/>
            <a:ext cx="4595005" cy="380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474347" cy="1400530"/>
          </a:xfrm>
        </p:spPr>
        <p:txBody>
          <a:bodyPr anchor="ctr"/>
          <a:lstStyle/>
          <a:p>
            <a:pPr algn="ctr"/>
            <a:r>
              <a:rPr lang="es-MX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SIEMBRA</a:t>
            </a:r>
            <a:endParaRPr lang="es-MX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s://scontent.fntr6-1.fna.fbcdn.net/v/t35.0-12/24259729_10159546120475398_1456394102_o.jpg?oh=abc530f6a641184826be71e88ac9916e&amp;oe=5A22E22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52238"/>
            <a:ext cx="7474347" cy="560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346" y="1"/>
            <a:ext cx="4717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.fntr6-1.fna.fbcdn.net/v/t34.0-12/24273263_10159546120620398_1700660502_n.jpg?oh=3af82e536f08de467239575e9a4035d1&amp;oe=5A22E98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143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.fntr6-1.fna.fbcdn.net/v/t35.0-12/24323950_10159546120760398_505976310_o.jpg?oh=d53e993dd69be97af57eeefd1fc73679&amp;oe=5A22D4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8" y="-948905"/>
            <a:ext cx="7048502" cy="528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content.fntr6-1.fna.fbcdn.net/v/t34.0-12/24257718_10159546120645398_1974702392_n.jpg?oh=15f2caa5d694b56c719f1114c80a5074&amp;oe=5A22D3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27" y="2803585"/>
            <a:ext cx="7103473" cy="40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3" y="138016"/>
            <a:ext cx="9334650" cy="1400530"/>
          </a:xfrm>
        </p:spPr>
        <p:txBody>
          <a:bodyPr anchor="ctr"/>
          <a:lstStyle/>
          <a:p>
            <a:pPr algn="ctr"/>
            <a:r>
              <a:rPr lang="es-MX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Áreas del </a:t>
            </a:r>
            <a:r>
              <a:rPr lang="es-MX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MX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onocimiento Puestas en Práctica</a:t>
            </a:r>
            <a:endParaRPr lang="es-MX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6063970" cy="4195481"/>
          </a:xfrm>
        </p:spPr>
        <p:txBody>
          <a:bodyPr/>
          <a:lstStyle/>
          <a:p>
            <a:pPr lvl="0">
              <a:lnSpc>
                <a:spcPct val="250000"/>
              </a:lnSpc>
              <a:buClr>
                <a:srgbClr val="FFFF99"/>
              </a:buClr>
            </a:pPr>
            <a:r>
              <a:rPr lang="es-MX" sz="2800" dirty="0" smtClean="0"/>
              <a:t>Prácticas Agrícolas</a:t>
            </a:r>
            <a:endParaRPr lang="es-MX" sz="2800" dirty="0"/>
          </a:p>
          <a:p>
            <a:pPr lvl="0">
              <a:lnSpc>
                <a:spcPct val="250000"/>
              </a:lnSpc>
              <a:buClr>
                <a:srgbClr val="FFFF99"/>
              </a:buClr>
            </a:pPr>
            <a:r>
              <a:rPr lang="es-MX" sz="2800" dirty="0" smtClean="0"/>
              <a:t>Administración de Empresas</a:t>
            </a:r>
            <a:endParaRPr lang="es-MX" sz="2800" dirty="0"/>
          </a:p>
          <a:p>
            <a:pPr lvl="0">
              <a:lnSpc>
                <a:spcPct val="250000"/>
              </a:lnSpc>
              <a:buClr>
                <a:srgbClr val="FFFF99"/>
              </a:buClr>
            </a:pPr>
            <a:r>
              <a:rPr lang="es-MX" sz="2800" dirty="0"/>
              <a:t>Nutrición Vegetal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633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400530"/>
          </a:xfrm>
        </p:spPr>
        <p:txBody>
          <a:bodyPr anchor="ctr"/>
          <a:lstStyle/>
          <a:p>
            <a:pPr algn="ctr"/>
            <a:r>
              <a:rPr lang="es-MX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Autoevaluación</a:t>
            </a:r>
            <a:endParaRPr lang="es-MX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22" y="1400530"/>
            <a:ext cx="8946541" cy="483284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MX" sz="2400" dirty="0" smtClean="0"/>
              <a:t>Durante mi estadía en la empresa me encontré con algunos retos como lo fue tener gente a mi cargo en áreas en las que no me sentía muy cómodo ya que desconocía por completo estas especies y no tenía claro las actividades a realizar, lo que me limitó en un principio en la toma de decisiones.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MX" sz="2400" dirty="0" smtClean="0"/>
              <a:t>Conforme fui avanzando empecé a conocer y dominar las actividades que se realizan en estos cultivos, lo que me llevó a tener un mejor desempeño en la empresa.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86990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45420"/>
            <a:ext cx="12192000" cy="2247350"/>
          </a:xfrm>
        </p:spPr>
        <p:txBody>
          <a:bodyPr anchor="ctr"/>
          <a:lstStyle/>
          <a:p>
            <a:pPr algn="ctr"/>
            <a:r>
              <a:rPr lang="es-MX" sz="13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  <a:endParaRPr lang="es-MX" sz="13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317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500" y="771716"/>
            <a:ext cx="9404723" cy="1400530"/>
          </a:xfrm>
        </p:spPr>
        <p:txBody>
          <a:bodyPr/>
          <a:lstStyle/>
          <a:p>
            <a:r>
              <a:rPr lang="es-MX" sz="40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Agrosoluciones</a:t>
            </a:r>
            <a:r>
              <a:rPr lang="es-MX" sz="4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ALFA S.A de C.V.</a:t>
            </a:r>
            <a:endParaRPr lang="es-MX" sz="40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62627"/>
            <a:ext cx="8946541" cy="4195481"/>
          </a:xfrm>
        </p:spPr>
        <p:txBody>
          <a:bodyPr/>
          <a:lstStyle/>
          <a:p>
            <a:pPr>
              <a:buClr>
                <a:srgbClr val="FFFF99"/>
              </a:buClr>
            </a:pPr>
            <a:r>
              <a:rPr lang="es-MX" sz="2400" dirty="0" smtClean="0"/>
              <a:t>Esta empresa se encarga de la producción de manzana y ajo de gran calidad</a:t>
            </a:r>
          </a:p>
          <a:p>
            <a:pPr>
              <a:buClr>
                <a:srgbClr val="FFFF99"/>
              </a:buClr>
            </a:pPr>
            <a:r>
              <a:rPr lang="es-MX" sz="2400" dirty="0" smtClean="0"/>
              <a:t>Otra de las ramas de la empresa es ser prestadora de servicios para mejorar los cultivos</a:t>
            </a:r>
            <a:r>
              <a:rPr lang="es-MX" dirty="0" smtClean="0"/>
              <a:t>.</a:t>
            </a:r>
          </a:p>
          <a:p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704" r="16569" b="26792"/>
          <a:stretch/>
        </p:blipFill>
        <p:spPr>
          <a:xfrm>
            <a:off x="4654310" y="3640347"/>
            <a:ext cx="4291282" cy="277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1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947" y="493059"/>
            <a:ext cx="7489360" cy="1400530"/>
          </a:xfrm>
        </p:spPr>
        <p:txBody>
          <a:bodyPr/>
          <a:lstStyle/>
          <a:p>
            <a:r>
              <a:rPr lang="es-MX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Específicos</a:t>
            </a:r>
            <a:endParaRPr lang="es-MX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596" y="2130191"/>
            <a:ext cx="8946541" cy="4195481"/>
          </a:xfrm>
        </p:spPr>
        <p:txBody>
          <a:bodyPr>
            <a:normAutofit/>
          </a:bodyPr>
          <a:lstStyle/>
          <a:p>
            <a:pPr algn="just">
              <a:buClr>
                <a:srgbClr val="FFFF99"/>
              </a:buClr>
            </a:pPr>
            <a:r>
              <a:rPr lang="es-MX" sz="2600" dirty="0" smtClean="0"/>
              <a:t>Aplicar mis conocimientos teóricos en un ámbito profesional de manera que podré tener un mayor crecimiento personal y profesional.</a:t>
            </a:r>
          </a:p>
          <a:p>
            <a:pPr algn="just">
              <a:buClr>
                <a:srgbClr val="FFFF99"/>
              </a:buClr>
            </a:pPr>
            <a:r>
              <a:rPr lang="es-MX" sz="2600" dirty="0" smtClean="0"/>
              <a:t>Conocer como es el trabajo en una empresa y poder integrarme desarrollando un trabajo responsable.</a:t>
            </a:r>
          </a:p>
          <a:p>
            <a:pPr algn="just">
              <a:buClr>
                <a:srgbClr val="FFFF99"/>
              </a:buClr>
            </a:pPr>
            <a:r>
              <a:rPr lang="es-MX" sz="2600" dirty="0" smtClean="0"/>
              <a:t>Conocer los procesos de producción de especies frutícolas (manzano y nogal) y hortícolas como el ajo.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137" y="3648974"/>
            <a:ext cx="2229569" cy="29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803" y="415109"/>
            <a:ext cx="7602806" cy="1400530"/>
          </a:xfrm>
        </p:spPr>
        <p:txBody>
          <a:bodyPr/>
          <a:lstStyle/>
          <a:p>
            <a:r>
              <a:rPr lang="es-MX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Descripción de Actividades</a:t>
            </a:r>
            <a:endParaRPr lang="es-MX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15639"/>
            <a:ext cx="8946541" cy="4195481"/>
          </a:xfrm>
        </p:spPr>
        <p:txBody>
          <a:bodyPr>
            <a:normAutofit/>
          </a:bodyPr>
          <a:lstStyle/>
          <a:p>
            <a:pPr algn="just">
              <a:buClr>
                <a:srgbClr val="FFFF99"/>
              </a:buClr>
            </a:pPr>
            <a:r>
              <a:rPr lang="es-MX" sz="2400" dirty="0" smtClean="0"/>
              <a:t>Se trabajó en distintas zonas de la empresa por lo que mis practicas se dividieron en tres cultivos.</a:t>
            </a:r>
          </a:p>
          <a:p>
            <a:pPr lvl="1">
              <a:buClr>
                <a:srgbClr val="FFFF99"/>
              </a:buClr>
            </a:pPr>
            <a:r>
              <a:rPr lang="es-MX" sz="2400" dirty="0" smtClean="0"/>
              <a:t>Manzano</a:t>
            </a:r>
          </a:p>
          <a:p>
            <a:pPr lvl="1">
              <a:buClr>
                <a:srgbClr val="FFFF99"/>
              </a:buClr>
            </a:pPr>
            <a:r>
              <a:rPr lang="es-MX" sz="2400" dirty="0" smtClean="0"/>
              <a:t>Nogal</a:t>
            </a:r>
            <a:endParaRPr lang="es-MX" sz="2400" dirty="0"/>
          </a:p>
          <a:p>
            <a:pPr lvl="1">
              <a:buClr>
                <a:srgbClr val="FFFF99"/>
              </a:buClr>
            </a:pPr>
            <a:r>
              <a:rPr lang="es-MX" sz="2400" dirty="0" smtClean="0"/>
              <a:t>Ajo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210" y="2777706"/>
            <a:ext cx="4017231" cy="3130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35" y="3977053"/>
            <a:ext cx="3364184" cy="2782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84" y="4268999"/>
            <a:ext cx="40481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246" y="2281518"/>
            <a:ext cx="9404723" cy="1400530"/>
          </a:xfrm>
        </p:spPr>
        <p:txBody>
          <a:bodyPr/>
          <a:lstStyle/>
          <a:p>
            <a:r>
              <a:rPr lang="es-MX" sz="13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MANZANA</a:t>
            </a:r>
            <a:endParaRPr lang="es-MX" sz="13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769" y="4140680"/>
            <a:ext cx="4017231" cy="31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COSECHA</a:t>
            </a:r>
            <a:endParaRPr lang="es-MX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scontent.fntr6-1.fna.fbcdn.net/v/t34.0-12/24273171_10159546119010398_515741156_n.jpg?oh=04233028fe5ccdf409a2bab205f4736d&amp;oe=5A230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02" y="1599440"/>
            <a:ext cx="3334866" cy="454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ntr6-1.fna.fbcdn.net/v/t34.0-12/24331343_10159546119160398_184530203_n.jpg?oh=e253ab72c5274cfae2e128dc0d51674d&amp;oe=5A2309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702" y="1599440"/>
            <a:ext cx="3406100" cy="454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.fntr6-1.fna.fbcdn.net/v/t34.0-12/24203601_10159546119185398_236978212_n.jpg?oh=f0fa4254c176a9d1df1b7ac061829d5c&amp;oe=5A23C8C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98" y="1597660"/>
            <a:ext cx="3407436" cy="454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content.fntr6-1.fna.fbcdn.net/v/t35.0-12/24197126_10159546119680398_1403924426_o.jpg?oh=68717d81eeb6a00546ce5e89f47b20d3&amp;oe=5A2300E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62" y="3992951"/>
            <a:ext cx="3820064" cy="286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fntr6-1.fna.fbcdn.net/v/t35.0-12/24323715_10159546119725398_461278277_o.jpg?oh=072ecce2702f1a4672dc1f381292cc4e&amp;oe=5A2311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2952"/>
            <a:ext cx="3820062" cy="28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031" y="2156"/>
            <a:ext cx="5730815" cy="3990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123" y="-1"/>
            <a:ext cx="484768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761781" cy="39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631"/>
            <a:ext cx="12191999" cy="1400530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EMPAQUE </a:t>
            </a:r>
            <a:endParaRPr lang="es-MX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scontent.fntr6-1.fna.fbcdn.net/v/t35.0-12/24271375_10159546118130398_2084749713_o.jpg?oh=ee7101651a9f83b029662d6193c0fd53&amp;oe=5A23CF5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7" y="2406770"/>
            <a:ext cx="4244195" cy="31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ntr6-1.fna.fbcdn.net/v/t34.0-12/24282184_10159546118725398_225569689_n.jpg?oh=bdc59edd41c60f9afd19163e526c88d0&amp;oe=5A230B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85836" y="1876246"/>
            <a:ext cx="3183145" cy="42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425" y="1923691"/>
            <a:ext cx="3183148" cy="36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8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.fntr6-1.fna.fbcdn.net/v/t34.0-12/24257700_10159546118165398_740732554_n.jpg?oh=1184fe50d5e66d33fd978c5367b6ac09&amp;oe=5A2314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ntr6-1.fna.fbcdn.net/v/t35.0-12/24271487_10159546118285398_269591598_o.jpg?oh=1712a8143db3e4e61a6c376c2e907fda&amp;oe=5A23DA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9" y="0"/>
            <a:ext cx="7050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783</TotalTime>
  <Words>257</Words>
  <Application>Microsoft Office PowerPoint</Application>
  <PresentationFormat>Panorámica</PresentationFormat>
  <Paragraphs>36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Ion</vt:lpstr>
      <vt:lpstr>Presentación de PowerPoint</vt:lpstr>
      <vt:lpstr>Agrosoluciones ALFA S.A de C.V.</vt:lpstr>
      <vt:lpstr>Objetivos Específicos</vt:lpstr>
      <vt:lpstr>Descripción de Actividades</vt:lpstr>
      <vt:lpstr>MANZANA</vt:lpstr>
      <vt:lpstr>COSECHA</vt:lpstr>
      <vt:lpstr>Presentación de PowerPoint</vt:lpstr>
      <vt:lpstr>EMPAQUE </vt:lpstr>
      <vt:lpstr>Presentación de PowerPoint</vt:lpstr>
      <vt:lpstr>NUEZ</vt:lpstr>
      <vt:lpstr>Vareo y Cosecha</vt:lpstr>
      <vt:lpstr>Encostalado</vt:lpstr>
      <vt:lpstr>AJO</vt:lpstr>
      <vt:lpstr>SIEMBRA</vt:lpstr>
      <vt:lpstr>Presentación de PowerPoint</vt:lpstr>
      <vt:lpstr>Áreas del Conocimiento Puestas en Práctica</vt:lpstr>
      <vt:lpstr>Autoevaluación</vt:lpstr>
      <vt:lpstr>GRACIAS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Luisa Fernanda Murillo</dc:creator>
  <cp:lastModifiedBy>IAPr</cp:lastModifiedBy>
  <cp:revision>17</cp:revision>
  <dcterms:created xsi:type="dcterms:W3CDTF">2017-12-01T02:03:45Z</dcterms:created>
  <dcterms:modified xsi:type="dcterms:W3CDTF">2017-12-07T06:13:24Z</dcterms:modified>
</cp:coreProperties>
</file>