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68" r:id="rId2"/>
    <p:sldId id="258" r:id="rId3"/>
    <p:sldId id="260" r:id="rId4"/>
    <p:sldId id="261" r:id="rId5"/>
    <p:sldId id="266" r:id="rId6"/>
    <p:sldId id="267" r:id="rId7"/>
    <p:sldId id="273" r:id="rId8"/>
    <p:sldId id="269" r:id="rId9"/>
    <p:sldId id="270" r:id="rId10"/>
    <p:sldId id="272" r:id="rId11"/>
    <p:sldId id="263" r:id="rId12"/>
    <p:sldId id="275" r:id="rId13"/>
    <p:sldId id="271" r:id="rId14"/>
    <p:sldId id="274" r:id="rId15"/>
    <p:sldId id="276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Pr" initials="I" lastIdx="4" clrIdx="0">
    <p:extLst>
      <p:ext uri="{19B8F6BF-5375-455C-9EA6-DF929625EA0E}">
        <p15:presenceInfo xmlns:p15="http://schemas.microsoft.com/office/powerpoint/2012/main" userId="IAPr" providerId="None"/>
      </p:ext>
    </p:extLst>
  </p:cmAuthor>
  <p:cmAuthor id="2" name="BULMARO" initials="B" lastIdx="4" clrIdx="1">
    <p:extLst>
      <p:ext uri="{19B8F6BF-5375-455C-9EA6-DF929625EA0E}">
        <p15:presenceInfo xmlns:p15="http://schemas.microsoft.com/office/powerpoint/2012/main" userId="BULMA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B138E3AA-47C8-451D-B388-C6D4FD7215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265658F-2B73-473B-8982-388676FB42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44433-4506-4F52-B7E3-DEA2D189EA40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="" xmlns:a16="http://schemas.microsoft.com/office/drawing/2014/main" id="{C57E16F1-56C2-4D6B-BBC6-A34637F946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>
            <a:extLst>
              <a:ext uri="{FF2B5EF4-FFF2-40B4-BE49-F238E27FC236}">
                <a16:creationId xmlns="" xmlns:a16="http://schemas.microsoft.com/office/drawing/2014/main" id="{F222DE4F-59FD-4451-93D9-A7833528B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BF79872-354D-457A-95B3-AD85B7F44D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88E6C69-0B3E-47F9-825E-EDE3E0ED2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77CB-FFC6-478F-A88D-82AE4C1A08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5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91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03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01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170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05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06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194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41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985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89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295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75487-5D41-44B4-8389-8A4B58383B74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8EC9-0409-47F5-92B1-0B71F3085F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70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="" xmlns:a16="http://schemas.microsoft.com/office/drawing/2014/main" id="{4538A7F7-CAFE-428E-B7AC-A973D5900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283" y="1578388"/>
            <a:ext cx="6200572" cy="584775"/>
          </a:xfrm>
          <a:prstGeom prst="rect">
            <a:avLst/>
          </a:prstGeom>
          <a:gradFill rotWithShape="0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95250" cmpd="tri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chemeClr val="bg1"/>
                </a:solidFill>
                <a:latin typeface="CENTURY GOTIC  "/>
              </a:rPr>
              <a:t>PRÁCTICAS PROFESIONALES</a:t>
            </a:r>
          </a:p>
        </p:txBody>
      </p:sp>
      <p:sp>
        <p:nvSpPr>
          <p:cNvPr id="88070" name="Text Box 6">
            <a:extLst>
              <a:ext uri="{FF2B5EF4-FFF2-40B4-BE49-F238E27FC236}">
                <a16:creationId xmlns="" xmlns:a16="http://schemas.microsoft.com/office/drawing/2014/main" id="{6DC74480-9E5E-4211-AF05-0C14B1F33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876" y="479514"/>
            <a:ext cx="66773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IC  "/>
                <a:cs typeface="Arial" panose="020B0604020202020204" pitchFamily="34" charset="0"/>
              </a:rPr>
              <a:t>UNIVERSIDAD AUTÓNOMA AGRARIA ANTONIO NARRO</a:t>
            </a:r>
          </a:p>
        </p:txBody>
      </p:sp>
      <p:pic>
        <p:nvPicPr>
          <p:cNvPr id="4101" name="Picture 9" descr="http://radionarro.com.mx/wp-content/uploads/2015/08/ESCUDO-UAAAN-2015.png">
            <a:extLst>
              <a:ext uri="{FF2B5EF4-FFF2-40B4-BE49-F238E27FC236}">
                <a16:creationId xmlns="" xmlns:a16="http://schemas.microsoft.com/office/drawing/2014/main" id="{463474F8-6B19-4C29-8C60-F1A8FFC4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" y="479514"/>
            <a:ext cx="18700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6F6CAB1-64A5-407A-9653-420806174C61}"/>
              </a:ext>
            </a:extLst>
          </p:cNvPr>
          <p:cNvSpPr/>
          <p:nvPr/>
        </p:nvSpPr>
        <p:spPr>
          <a:xfrm>
            <a:off x="2041907" y="3058805"/>
            <a:ext cx="5563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IC  "/>
                <a:cs typeface="Arial" panose="020B0604020202020204" pitchFamily="34" charset="0"/>
              </a:rPr>
              <a:t>BULMARO MIGUEL ORTIZ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97887148-88A6-4464-A26B-C7F8AC5807D8}"/>
              </a:ext>
            </a:extLst>
          </p:cNvPr>
          <p:cNvSpPr/>
          <p:nvPr/>
        </p:nvSpPr>
        <p:spPr>
          <a:xfrm>
            <a:off x="2041907" y="4162634"/>
            <a:ext cx="530577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IC  "/>
                <a:ea typeface="Calibri" panose="020F0502020204030204" pitchFamily="34" charset="0"/>
                <a:cs typeface="Times New Roman" panose="02020603050405020304" pitchFamily="18" charset="0"/>
              </a:rPr>
              <a:t>NOVASEM INNOVACIONES DE S.A DE C.V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1D3703C-5FF0-45BD-93BD-C2A6CC7BAAA4}"/>
              </a:ext>
            </a:extLst>
          </p:cNvPr>
          <p:cNvSpPr txBox="1"/>
          <p:nvPr/>
        </p:nvSpPr>
        <p:spPr>
          <a:xfrm>
            <a:off x="2141831" y="5937663"/>
            <a:ext cx="510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>
                <a:solidFill>
                  <a:schemeClr val="bg1"/>
                </a:solidFill>
                <a:latin typeface="CENTURY GOTIC  "/>
              </a:rPr>
              <a:t>Buenavista Saltillo, Coahuila</a:t>
            </a:r>
          </a:p>
        </p:txBody>
      </p:sp>
    </p:spTree>
    <p:extLst>
      <p:ext uri="{BB962C8B-B14F-4D97-AF65-F5344CB8AC3E}">
        <p14:creationId xmlns:p14="http://schemas.microsoft.com/office/powerpoint/2010/main" val="215994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EC01695-2672-4747-9DCA-08741F76C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r="34345"/>
          <a:stretch/>
        </p:blipFill>
        <p:spPr>
          <a:xfrm>
            <a:off x="836613" y="2772697"/>
            <a:ext cx="3305225" cy="350114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08A698A8-D609-450F-8028-5F622F8ED84D}"/>
              </a:ext>
            </a:extLst>
          </p:cNvPr>
          <p:cNvSpPr/>
          <p:nvPr/>
        </p:nvSpPr>
        <p:spPr>
          <a:xfrm>
            <a:off x="515155" y="1171800"/>
            <a:ext cx="3039414" cy="9623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latin typeface="CENTURY GOTIC  "/>
                <a:cs typeface="Arial" panose="020B0604020202020204" pitchFamily="34" charset="0"/>
              </a:rPr>
              <a:t>Cruzamientos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4293193-4B05-40DC-B8C1-F053D8664E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" b="21239"/>
          <a:stretch/>
        </p:blipFill>
        <p:spPr>
          <a:xfrm>
            <a:off x="4306529" y="991496"/>
            <a:ext cx="3985737" cy="52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6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AA8FBDA6-364E-4ABF-A793-25CA173C5153}"/>
              </a:ext>
            </a:extLst>
          </p:cNvPr>
          <p:cNvSpPr/>
          <p:nvPr/>
        </p:nvSpPr>
        <p:spPr>
          <a:xfrm>
            <a:off x="1339403" y="526205"/>
            <a:ext cx="5606669" cy="10835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 dirty="0">
              <a:latin typeface="CENTURY GOTIC 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000" b="1" dirty="0">
                <a:latin typeface="CENTURY GOTIC  "/>
                <a:ea typeface="Calibri" panose="020F0502020204030204" pitchFamily="34" charset="0"/>
                <a:cs typeface="Arial" panose="020B0604020202020204" pitchFamily="34" charset="0"/>
              </a:rPr>
              <a:t>Toma de Datos de Floración</a:t>
            </a:r>
            <a:endParaRPr lang="es-MX" sz="3000" dirty="0">
              <a:latin typeface="CENTURY GOTIC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1796E57-96B7-4086-80CA-17B388BFB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00" t="13786"/>
          <a:stretch/>
        </p:blipFill>
        <p:spPr>
          <a:xfrm>
            <a:off x="4380500" y="2339748"/>
            <a:ext cx="4440278" cy="3837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78E3270-DA65-46CC-A6C6-6BDB0909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41" y="3429000"/>
            <a:ext cx="4109159" cy="27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056AD6D6-8B6A-4874-BE2A-DCABE19C8C16}"/>
              </a:ext>
            </a:extLst>
          </p:cNvPr>
          <p:cNvSpPr/>
          <p:nvPr/>
        </p:nvSpPr>
        <p:spPr>
          <a:xfrm>
            <a:off x="2972561" y="507536"/>
            <a:ext cx="3222177" cy="8547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latin typeface="CENTURY GOTIC  "/>
                <a:cs typeface="Arial" panose="020B0604020202020204" pitchFamily="34" charset="0"/>
              </a:rPr>
              <a:t>Sincronía Floral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4A58EE0-B355-4CA7-B5EF-361B07CAB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/>
          <a:stretch/>
        </p:blipFill>
        <p:spPr>
          <a:xfrm>
            <a:off x="4572000" y="1756322"/>
            <a:ext cx="3262711" cy="41667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62AD8A9-8691-4BCE-AB4E-C66F1F37E3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3"/>
          <a:stretch/>
        </p:blipFill>
        <p:spPr>
          <a:xfrm>
            <a:off x="994818" y="1756322"/>
            <a:ext cx="3142004" cy="41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5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AA8FBDA6-364E-4ABF-A793-25CA173C5153}"/>
              </a:ext>
            </a:extLst>
          </p:cNvPr>
          <p:cNvSpPr/>
          <p:nvPr/>
        </p:nvSpPr>
        <p:spPr>
          <a:xfrm>
            <a:off x="448162" y="766067"/>
            <a:ext cx="3657600" cy="14444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CENTURY GOTIC  "/>
                <a:cs typeface="Arial" panose="020B0604020202020204" pitchFamily="34" charset="0"/>
              </a:rPr>
              <a:t>Selección de Plantas en contra de Acame</a:t>
            </a:r>
            <a:endParaRPr lang="es-MX" sz="2800" dirty="0">
              <a:latin typeface="CENTURY GOTIC  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341F06D-1227-4432-AABE-90B597349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8"/>
          <a:stretch/>
        </p:blipFill>
        <p:spPr>
          <a:xfrm>
            <a:off x="525262" y="2650435"/>
            <a:ext cx="3915211" cy="36001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72D9405-C358-4126-86FE-9D2DF9EA4D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3"/>
          <a:stretch/>
        </p:blipFill>
        <p:spPr>
          <a:xfrm>
            <a:off x="4703527" y="607422"/>
            <a:ext cx="3314758" cy="26695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338ED3A-30F6-43CE-9BA5-C7867F4517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27" y="3429001"/>
            <a:ext cx="3314758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6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1D76363C-4E31-439C-8CEB-181EB805C2F4}"/>
              </a:ext>
            </a:extLst>
          </p:cNvPr>
          <p:cNvSpPr/>
          <p:nvPr/>
        </p:nvSpPr>
        <p:spPr>
          <a:xfrm>
            <a:off x="536298" y="334851"/>
            <a:ext cx="2915239" cy="13932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latin typeface="CENTURY GOTIC  "/>
                <a:cs typeface="Arial" panose="020B0604020202020204" pitchFamily="34" charset="0"/>
              </a:rPr>
              <a:t>Cosecha</a:t>
            </a:r>
          </a:p>
          <a:p>
            <a:pPr algn="ctr"/>
            <a:r>
              <a:rPr lang="es-MX" sz="3000" b="1" dirty="0">
                <a:latin typeface="CENTURY GOTIC  "/>
                <a:cs typeface="Arial" panose="020B0604020202020204" pitchFamily="34" charset="0"/>
              </a:rPr>
              <a:t> y</a:t>
            </a:r>
          </a:p>
          <a:p>
            <a:pPr algn="ctr"/>
            <a:r>
              <a:rPr lang="es-MX" sz="3000" b="1" dirty="0">
                <a:latin typeface="CENTURY GOTIC  "/>
                <a:cs typeface="Arial" panose="020B0604020202020204" pitchFamily="34" charset="0"/>
              </a:rPr>
              <a:t> Selección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D8622CC-FEB4-4CAF-BAAA-4FEFC88B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50" y="474656"/>
            <a:ext cx="4232413" cy="56432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41794262-C991-4D5D-85A0-923E908D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2" y="1728089"/>
            <a:ext cx="3292338" cy="43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86ED5800-9038-43A1-A98B-2397063A5F63}"/>
              </a:ext>
            </a:extLst>
          </p:cNvPr>
          <p:cNvSpPr/>
          <p:nvPr/>
        </p:nvSpPr>
        <p:spPr>
          <a:xfrm>
            <a:off x="290491" y="2578356"/>
            <a:ext cx="3390963" cy="1747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CENTURY GOTIC  "/>
              </a:rPr>
              <a:t>Áreas del Conocimiento Puestas en Práctica</a:t>
            </a:r>
            <a:r>
              <a:rPr lang="es-MX" sz="2800" dirty="0">
                <a:latin typeface="CENTURY GOTIC  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1A614219-F74A-4B33-B7D5-7049DE092A51}"/>
              </a:ext>
            </a:extLst>
          </p:cNvPr>
          <p:cNvSpPr/>
          <p:nvPr/>
        </p:nvSpPr>
        <p:spPr>
          <a:xfrm>
            <a:off x="5013134" y="3682508"/>
            <a:ext cx="3390963" cy="11503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800" dirty="0">
                <a:solidFill>
                  <a:schemeClr val="bg1"/>
                </a:solidFill>
                <a:latin typeface="CENTURY GOTIC  "/>
                <a:cs typeface="Arial" panose="020B0604020202020204" pitchFamily="34" charset="0"/>
              </a:rPr>
              <a:t>Diseños Experimentales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9F8062F4-14FD-4E6B-9F99-9EA75FA501B4}"/>
              </a:ext>
            </a:extLst>
          </p:cNvPr>
          <p:cNvSpPr/>
          <p:nvPr/>
        </p:nvSpPr>
        <p:spPr>
          <a:xfrm>
            <a:off x="5013134" y="5087617"/>
            <a:ext cx="3390963" cy="11503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CENTURY GOTIC  "/>
                <a:cs typeface="Arial" panose="020B0604020202020204" pitchFamily="34" charset="0"/>
              </a:rPr>
              <a:t>Manejo de Personal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="" xmlns:a16="http://schemas.microsoft.com/office/drawing/2014/main" id="{0B025C49-709F-4524-A083-766E3F7D7E66}"/>
              </a:ext>
            </a:extLst>
          </p:cNvPr>
          <p:cNvSpPr/>
          <p:nvPr/>
        </p:nvSpPr>
        <p:spPr>
          <a:xfrm>
            <a:off x="3797298" y="3682508"/>
            <a:ext cx="633047" cy="5873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: doblada 9">
            <a:extLst>
              <a:ext uri="{FF2B5EF4-FFF2-40B4-BE49-F238E27FC236}">
                <a16:creationId xmlns="" xmlns:a16="http://schemas.microsoft.com/office/drawing/2014/main" id="{9142BF65-8A8F-47F1-9DF2-77AD7ACA0890}"/>
              </a:ext>
            </a:extLst>
          </p:cNvPr>
          <p:cNvSpPr/>
          <p:nvPr/>
        </p:nvSpPr>
        <p:spPr>
          <a:xfrm>
            <a:off x="2144673" y="1291955"/>
            <a:ext cx="1041009" cy="998807"/>
          </a:xfrm>
          <a:prstGeom prst="bentArrow">
            <a:avLst>
              <a:gd name="adj1" fmla="val 25000"/>
              <a:gd name="adj2" fmla="val 27113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Flecha: doblada hacia arriba 10">
            <a:extLst>
              <a:ext uri="{FF2B5EF4-FFF2-40B4-BE49-F238E27FC236}">
                <a16:creationId xmlns="" xmlns:a16="http://schemas.microsoft.com/office/drawing/2014/main" id="{E29B1B10-4163-4519-80F3-960F68DB75FB}"/>
              </a:ext>
            </a:extLst>
          </p:cNvPr>
          <p:cNvSpPr/>
          <p:nvPr/>
        </p:nvSpPr>
        <p:spPr>
          <a:xfrm rot="5400000">
            <a:off x="2841254" y="4451999"/>
            <a:ext cx="1196068" cy="1982114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22603155-4CA0-466C-95EC-C63AE3928EEA}"/>
              </a:ext>
            </a:extLst>
          </p:cNvPr>
          <p:cNvSpPr/>
          <p:nvPr/>
        </p:nvSpPr>
        <p:spPr>
          <a:xfrm>
            <a:off x="4175623" y="823180"/>
            <a:ext cx="4372030" cy="1956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latin typeface="CENTURY GOTIC  "/>
                <a:cs typeface="Arial" panose="020B0604020202020204" pitchFamily="34" charset="0"/>
              </a:rPr>
              <a:t>Fisiología vegetal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latin typeface="CENTURY GOTIC  "/>
                <a:cs typeface="Arial" panose="020B0604020202020204" pitchFamily="34" charset="0"/>
              </a:rPr>
              <a:t>Botánica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>
                <a:latin typeface="CENTURY GOTIC  "/>
                <a:cs typeface="Arial" panose="020B0604020202020204" pitchFamily="34" charset="0"/>
              </a:rPr>
              <a:t>Mejoramiento Genético de Plantas</a:t>
            </a:r>
          </a:p>
        </p:txBody>
      </p:sp>
    </p:spTree>
    <p:extLst>
      <p:ext uri="{BB962C8B-B14F-4D97-AF65-F5344CB8AC3E}">
        <p14:creationId xmlns:p14="http://schemas.microsoft.com/office/powerpoint/2010/main" val="201926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9D914A25-A16E-4C3A-8080-98DD4102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55937"/>
            <a:ext cx="4815763" cy="685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3000" b="1" dirty="0">
                <a:solidFill>
                  <a:schemeClr val="bg1"/>
                </a:solidFill>
                <a:latin typeface="CENTURY GOTIC  "/>
                <a:cs typeface="Times New Roman" panose="02020603050405020304" pitchFamily="18" charset="0"/>
              </a:rPr>
              <a:t>AUTOEVALUACIÓN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D6237D1-5A32-485D-8F2D-E6C451C039F1}"/>
              </a:ext>
            </a:extLst>
          </p:cNvPr>
          <p:cNvSpPr/>
          <p:nvPr/>
        </p:nvSpPr>
        <p:spPr>
          <a:xfrm>
            <a:off x="919763" y="1891661"/>
            <a:ext cx="7091641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CENTURY GOTIC  "/>
                <a:ea typeface="Calibri" panose="020F0502020204030204" pitchFamily="34" charset="0"/>
                <a:cs typeface="Arial" panose="020B0604020202020204" pitchFamily="34" charset="0"/>
              </a:rPr>
              <a:t>Mostré mucho interés y  cumplí con las actividades correspondientes al plan de trabajo de la empresa 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bg1"/>
                </a:solidFill>
                <a:latin typeface="CENTURY GOTIC  "/>
                <a:ea typeface="Calibri" panose="020F0502020204030204" pitchFamily="34" charset="0"/>
                <a:cs typeface="Arial" panose="020B0604020202020204" pitchFamily="34" charset="0"/>
              </a:rPr>
              <a:t>Debilidad  en aspectos de manejo de personal.</a:t>
            </a:r>
          </a:p>
        </p:txBody>
      </p:sp>
    </p:spTree>
    <p:extLst>
      <p:ext uri="{BB962C8B-B14F-4D97-AF65-F5344CB8AC3E}">
        <p14:creationId xmlns:p14="http://schemas.microsoft.com/office/powerpoint/2010/main" val="218426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B65E8037-6283-49B2-B090-3C8254081DAB}"/>
              </a:ext>
            </a:extLst>
          </p:cNvPr>
          <p:cNvSpPr/>
          <p:nvPr/>
        </p:nvSpPr>
        <p:spPr>
          <a:xfrm>
            <a:off x="659160" y="2364447"/>
            <a:ext cx="3472070" cy="18055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b="1" dirty="0">
                <a:latin typeface="CENTURY GOTIC  "/>
                <a:cs typeface="Arial" panose="020B0604020202020204" pitchFamily="34" charset="0"/>
              </a:rPr>
              <a:t>Entidad Receptora</a:t>
            </a:r>
          </a:p>
          <a:p>
            <a:endParaRPr lang="es-MX" dirty="0"/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5AAAF3EF-556C-4F57-A31A-952CFBC90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194" y="388226"/>
            <a:ext cx="4815763" cy="685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3000" b="1" dirty="0">
                <a:solidFill>
                  <a:schemeClr val="bg1"/>
                </a:solidFill>
                <a:latin typeface="CENTURY GOTIC  "/>
                <a:cs typeface="Times New Roman" panose="02020603050405020304" pitchFamily="18" charset="0"/>
              </a:rPr>
              <a:t>INTRODUCCIÓN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E6FA3C6-A7C3-40A5-84E0-C13E94885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73" y="1900807"/>
            <a:ext cx="3800316" cy="38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7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B4C28854-FDFB-43E0-88E1-2591607F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917" y="495796"/>
            <a:ext cx="5404339" cy="685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3000" b="1" dirty="0">
                <a:solidFill>
                  <a:schemeClr val="bg1"/>
                </a:solidFill>
                <a:latin typeface="CENTURY GOTIC  "/>
                <a:cs typeface="Times New Roman" panose="02020603050405020304" pitchFamily="18" charset="0"/>
              </a:rPr>
              <a:t>OBJETIVOS ESPECÍFICOS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E15FDBA-E5C7-46AE-8E4F-9A9E0ABD5753}"/>
              </a:ext>
            </a:extLst>
          </p:cNvPr>
          <p:cNvSpPr/>
          <p:nvPr/>
        </p:nvSpPr>
        <p:spPr>
          <a:xfrm>
            <a:off x="803465" y="1525107"/>
            <a:ext cx="75370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MX" sz="3000" dirty="0">
                <a:solidFill>
                  <a:schemeClr val="bg1"/>
                </a:solidFill>
                <a:latin typeface="CENTURY GOTIC  "/>
                <a:cs typeface="Arial" panose="020B0604020202020204" pitchFamily="34" charset="0"/>
              </a:rPr>
              <a:t>Poner en práctica los conocimientos adquiridos durante mi formación profesional.</a:t>
            </a:r>
          </a:p>
          <a:p>
            <a:pPr marL="514350" lvl="0" indent="-514350" algn="just">
              <a:buFont typeface="+mj-lt"/>
              <a:buAutoNum type="arabicPeriod"/>
            </a:pPr>
            <a:endParaRPr lang="es-MX" sz="3000" dirty="0">
              <a:solidFill>
                <a:schemeClr val="bg1"/>
              </a:solidFill>
              <a:latin typeface="CENTURY GOTIC  "/>
              <a:cs typeface="Arial" panose="020B0604020202020204" pitchFamily="34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s-MX" sz="3000" dirty="0">
                <a:solidFill>
                  <a:schemeClr val="bg1"/>
                </a:solidFill>
                <a:latin typeface="CENTURY GOTIC  "/>
                <a:cs typeface="Arial" panose="020B0604020202020204" pitchFamily="34" charset="0"/>
              </a:rPr>
              <a:t>Adquirir experiencias en la conducción de lotes experimentales de maíz.</a:t>
            </a:r>
          </a:p>
          <a:p>
            <a:pPr lvl="0" algn="just"/>
            <a:endParaRPr lang="es-MX" sz="3000" dirty="0">
              <a:solidFill>
                <a:schemeClr val="bg1"/>
              </a:solidFill>
              <a:latin typeface="CENTURY GOTIC  "/>
              <a:cs typeface="Arial" panose="020B0604020202020204" pitchFamily="34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s-MX" sz="3000" dirty="0">
                <a:solidFill>
                  <a:schemeClr val="bg1"/>
                </a:solidFill>
                <a:latin typeface="CENTURY GOTIC  "/>
                <a:cs typeface="Arial" panose="020B0604020202020204" pitchFamily="34" charset="0"/>
              </a:rPr>
              <a:t>Adquirir experiencia en el campo laboral y desarrollar habilidades en el mejoramiento genético del maíz.</a:t>
            </a:r>
          </a:p>
        </p:txBody>
      </p:sp>
    </p:spTree>
    <p:extLst>
      <p:ext uri="{BB962C8B-B14F-4D97-AF65-F5344CB8AC3E}">
        <p14:creationId xmlns:p14="http://schemas.microsoft.com/office/powerpoint/2010/main" val="220502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E4EFBD-2175-4FAF-81F1-FCCB0EDF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6" y="312117"/>
            <a:ext cx="5986670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Descripción técnicas de actividades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="" xmlns:a16="http://schemas.microsoft.com/office/drawing/2014/main" id="{D3C35D69-7139-44BE-8119-F49FE07A11A4}"/>
              </a:ext>
            </a:extLst>
          </p:cNvPr>
          <p:cNvSpPr/>
          <p:nvPr/>
        </p:nvSpPr>
        <p:spPr>
          <a:xfrm>
            <a:off x="504779" y="3446835"/>
            <a:ext cx="2758849" cy="139793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latin typeface="CENTURY GOTIC  "/>
                <a:cs typeface="Arial" panose="020B0604020202020204" pitchFamily="34" charset="0"/>
              </a:rPr>
              <a:t>Etiquetado de Materiales en Campo</a:t>
            </a:r>
            <a:endParaRPr lang="es-MX" sz="3000" dirty="0">
              <a:latin typeface="CENTURY GOTIC  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7156DE7-80A6-44EB-927B-DC1DBA92E3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1" y="2493210"/>
            <a:ext cx="4883455" cy="33051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104FCF0B-4F6D-4CC3-93BC-ABE6DDD2E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307" y="378322"/>
            <a:ext cx="5863385" cy="119315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3000" b="1" dirty="0">
                <a:solidFill>
                  <a:schemeClr val="bg1"/>
                </a:solidFill>
                <a:latin typeface="CENTURY GOTIC  "/>
                <a:cs typeface="Times New Roman" panose="02020603050405020304" pitchFamily="18" charset="0"/>
              </a:rPr>
              <a:t>DESCRIPCIÓN TÉCNICAS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3000" b="1" dirty="0">
                <a:solidFill>
                  <a:schemeClr val="bg1"/>
                </a:solidFill>
                <a:latin typeface="CENTURY GOTIC  "/>
                <a:cs typeface="Times New Roman" panose="02020603050405020304" pitchFamily="18" charset="0"/>
              </a:rPr>
              <a:t>DE ACTIVIDADES</a:t>
            </a:r>
          </a:p>
        </p:txBody>
      </p:sp>
    </p:spTree>
    <p:extLst>
      <p:ext uri="{BB962C8B-B14F-4D97-AF65-F5344CB8AC3E}">
        <p14:creationId xmlns:p14="http://schemas.microsoft.com/office/powerpoint/2010/main" val="49015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F4437562-DEDA-4A3F-A5A7-67DD7E03E44C}"/>
              </a:ext>
            </a:extLst>
          </p:cNvPr>
          <p:cNvSpPr/>
          <p:nvPr/>
        </p:nvSpPr>
        <p:spPr>
          <a:xfrm>
            <a:off x="899652" y="729915"/>
            <a:ext cx="2692728" cy="10131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latin typeface="CENTURY GOTIC  "/>
                <a:cs typeface="Arial" panose="020B0604020202020204" pitchFamily="34" charset="0"/>
              </a:rPr>
              <a:t>Cubrir Jilote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C0AFC0C5-6438-4934-8E12-41CAF4287D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" b="6531"/>
          <a:stretch/>
        </p:blipFill>
        <p:spPr>
          <a:xfrm>
            <a:off x="4837471" y="859028"/>
            <a:ext cx="3729048" cy="513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B15CF66-6B0A-46C2-A50A-28573E90D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81" y="2389758"/>
            <a:ext cx="4024014" cy="356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12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F4437562-DEDA-4A3F-A5A7-67DD7E03E44C}"/>
              </a:ext>
            </a:extLst>
          </p:cNvPr>
          <p:cNvSpPr/>
          <p:nvPr/>
        </p:nvSpPr>
        <p:spPr>
          <a:xfrm>
            <a:off x="692228" y="2575397"/>
            <a:ext cx="2993703" cy="11139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latin typeface="CENTURY GOTIC  "/>
                <a:cs typeface="Arial" panose="020B0604020202020204" pitchFamily="34" charset="0"/>
              </a:rPr>
              <a:t>Polinizaciones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2D3322E8-36E0-4B88-8EDF-EC203272DBAA}"/>
              </a:ext>
            </a:extLst>
          </p:cNvPr>
          <p:cNvSpPr/>
          <p:nvPr/>
        </p:nvSpPr>
        <p:spPr>
          <a:xfrm>
            <a:off x="4756940" y="2598260"/>
            <a:ext cx="2993703" cy="12824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>
                <a:latin typeface="CENTURY GOTIC  "/>
                <a:cs typeface="Arial" panose="020B0604020202020204" pitchFamily="34" charset="0"/>
              </a:rPr>
              <a:t>Cruzas Directas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FAB231BD-50E6-42D5-9941-AA5A0B2971DD}"/>
              </a:ext>
            </a:extLst>
          </p:cNvPr>
          <p:cNvSpPr/>
          <p:nvPr/>
        </p:nvSpPr>
        <p:spPr>
          <a:xfrm>
            <a:off x="3685930" y="1134473"/>
            <a:ext cx="3564875" cy="12824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>
                <a:latin typeface="CENTURY GOTIC  "/>
                <a:cs typeface="Arial" panose="020B0604020202020204" pitchFamily="34" charset="0"/>
              </a:rPr>
              <a:t>Autofecundaciones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BA3E16C0-82E6-4B40-A72E-B576B84372AC}"/>
              </a:ext>
            </a:extLst>
          </p:cNvPr>
          <p:cNvSpPr/>
          <p:nvPr/>
        </p:nvSpPr>
        <p:spPr>
          <a:xfrm>
            <a:off x="4881716" y="4440108"/>
            <a:ext cx="3134976" cy="12824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>
                <a:latin typeface="CENTURY GOTIC  "/>
                <a:cs typeface="Arial" panose="020B0604020202020204" pitchFamily="34" charset="0"/>
              </a:rPr>
              <a:t>Cruzas Reciprocas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="" xmlns:a16="http://schemas.microsoft.com/office/drawing/2014/main" id="{43B303DA-9C91-44D9-9DD6-52971C83A5FE}"/>
              </a:ext>
            </a:extLst>
          </p:cNvPr>
          <p:cNvSpPr/>
          <p:nvPr/>
        </p:nvSpPr>
        <p:spPr>
          <a:xfrm>
            <a:off x="3754015" y="2945829"/>
            <a:ext cx="633047" cy="5873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: doblada 9">
            <a:extLst>
              <a:ext uri="{FF2B5EF4-FFF2-40B4-BE49-F238E27FC236}">
                <a16:creationId xmlns="" xmlns:a16="http://schemas.microsoft.com/office/drawing/2014/main" id="{B50C85FC-3F11-4965-887A-E6C987895396}"/>
              </a:ext>
            </a:extLst>
          </p:cNvPr>
          <p:cNvSpPr/>
          <p:nvPr/>
        </p:nvSpPr>
        <p:spPr>
          <a:xfrm>
            <a:off x="2502881" y="1418130"/>
            <a:ext cx="1041009" cy="998807"/>
          </a:xfrm>
          <a:prstGeom prst="bentArrow">
            <a:avLst>
              <a:gd name="adj1" fmla="val 25000"/>
              <a:gd name="adj2" fmla="val 27113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Flecha: doblada hacia arriba 10">
            <a:extLst>
              <a:ext uri="{FF2B5EF4-FFF2-40B4-BE49-F238E27FC236}">
                <a16:creationId xmlns="" xmlns:a16="http://schemas.microsoft.com/office/drawing/2014/main" id="{A245407A-B9A2-4BDE-9876-7DBF05B5C9D3}"/>
              </a:ext>
            </a:extLst>
          </p:cNvPr>
          <p:cNvSpPr/>
          <p:nvPr/>
        </p:nvSpPr>
        <p:spPr>
          <a:xfrm rot="5400000">
            <a:off x="2889451" y="3643010"/>
            <a:ext cx="1410291" cy="218343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20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1AEBA79-691E-4A9E-B105-D4AE2D5B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8" b="12683"/>
          <a:stretch/>
        </p:blipFill>
        <p:spPr>
          <a:xfrm>
            <a:off x="4683789" y="1128212"/>
            <a:ext cx="3884645" cy="50876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868C8C9-CD21-449F-89AB-29D144DC87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8" b="12419"/>
          <a:stretch/>
        </p:blipFill>
        <p:spPr>
          <a:xfrm>
            <a:off x="761294" y="2534745"/>
            <a:ext cx="3427248" cy="3681164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70D562B9-F8B5-4003-80A5-FF231DAA432B}"/>
              </a:ext>
            </a:extLst>
          </p:cNvPr>
          <p:cNvSpPr/>
          <p:nvPr/>
        </p:nvSpPr>
        <p:spPr>
          <a:xfrm>
            <a:off x="579549" y="996052"/>
            <a:ext cx="3940935" cy="1151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latin typeface="CENTURY GOTIC  "/>
                <a:cs typeface="Arial" panose="020B0604020202020204" pitchFamily="34" charset="0"/>
              </a:rPr>
              <a:t>Autofecundaciones</a:t>
            </a:r>
          </a:p>
        </p:txBody>
      </p:sp>
    </p:spTree>
    <p:extLst>
      <p:ext uri="{BB962C8B-B14F-4D97-AF65-F5344CB8AC3E}">
        <p14:creationId xmlns:p14="http://schemas.microsoft.com/office/powerpoint/2010/main" val="280444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AA8FBDA6-364E-4ABF-A793-25CA173C5153}"/>
              </a:ext>
            </a:extLst>
          </p:cNvPr>
          <p:cNvSpPr/>
          <p:nvPr/>
        </p:nvSpPr>
        <p:spPr>
          <a:xfrm>
            <a:off x="1076904" y="394961"/>
            <a:ext cx="3656504" cy="15110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b="1" dirty="0">
                <a:latin typeface="CENTURY GOTIC  "/>
                <a:cs typeface="Arial" panose="020B0604020202020204" pitchFamily="34" charset="0"/>
              </a:rPr>
              <a:t>Emasculación de Planta Hembra</a:t>
            </a:r>
          </a:p>
          <a:p>
            <a:pPr algn="ctr"/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7EB86C7-FBB6-425C-A267-FD6A00BF8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08" y="394961"/>
            <a:ext cx="2959419" cy="494831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08F0D14-C2FE-4385-BA67-2310B5D8C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73" y="2196298"/>
            <a:ext cx="2830451" cy="437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7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AA8FBDA6-364E-4ABF-A793-25CA173C5153}"/>
              </a:ext>
            </a:extLst>
          </p:cNvPr>
          <p:cNvSpPr/>
          <p:nvPr/>
        </p:nvSpPr>
        <p:spPr>
          <a:xfrm>
            <a:off x="2620066" y="353962"/>
            <a:ext cx="3903867" cy="10472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latin typeface="CENTURY GOTIC  "/>
                <a:cs typeface="Arial" panose="020B0604020202020204" pitchFamily="34" charset="0"/>
              </a:rPr>
              <a:t>Preparación de  jilotes </a:t>
            </a:r>
            <a:endParaRPr lang="es-MX" sz="3000" dirty="0">
              <a:latin typeface="CENTURY GOTIC  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0FA29BF-F7E5-477B-A39C-A8BBC0E8A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29" y="1971370"/>
            <a:ext cx="7350539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53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156</Words>
  <Application>Microsoft Office PowerPoint</Application>
  <PresentationFormat>Presentación en pantalla (4:3)</PresentationFormat>
  <Paragraphs>44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GOTIC  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Descripción técnicas de 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BULMARO</dc:creator>
  <cp:lastModifiedBy>IAPr</cp:lastModifiedBy>
  <cp:revision>49</cp:revision>
  <dcterms:created xsi:type="dcterms:W3CDTF">2017-11-06T05:27:58Z</dcterms:created>
  <dcterms:modified xsi:type="dcterms:W3CDTF">2017-12-07T07:38:27Z</dcterms:modified>
</cp:coreProperties>
</file>