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66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562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16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765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8335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5870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423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6386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582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27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230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627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106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501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180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21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69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E2174-70C9-4F9F-9946-69E721C986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A469D47-DFEB-463B-82EE-E5DCEE105F8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447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uaaa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6" y="344174"/>
            <a:ext cx="185737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novasem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519" y="344174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703857" y="790957"/>
            <a:ext cx="7701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latin typeface="Algerian" panose="04020705040A02060702" pitchFamily="82" charset="0"/>
              </a:rPr>
              <a:t>Universidad </a:t>
            </a:r>
            <a:r>
              <a:rPr lang="es-MX" sz="3200" dirty="0">
                <a:latin typeface="Algerian" panose="04020705040A02060702" pitchFamily="82" charset="0"/>
              </a:rPr>
              <a:t>A</a:t>
            </a:r>
            <a:r>
              <a:rPr lang="es-MX" sz="3200" dirty="0" smtClean="0">
                <a:latin typeface="Algerian" panose="04020705040A02060702" pitchFamily="82" charset="0"/>
              </a:rPr>
              <a:t>utónoma Agraria Antonio Narro </a:t>
            </a:r>
            <a:endParaRPr lang="es-MX" sz="3200" dirty="0">
              <a:latin typeface="Algerian" panose="04020705040A02060702" pitchFamily="8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9393" y="1963425"/>
            <a:ext cx="391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Ingeniero Agrónomo en Producción. </a:t>
            </a: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180340" y="2653048"/>
            <a:ext cx="87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FIT-499 PRÁCTICAS PROFESIONALES</a:t>
            </a:r>
          </a:p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987192" y="3714920"/>
            <a:ext cx="7812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Isaac Díaz Ruiz</a:t>
            </a:r>
          </a:p>
          <a:p>
            <a:pPr algn="ctr"/>
            <a:endParaRPr lang="es-MX" sz="16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 Receptora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NOVASEM INNOVACIONES </a:t>
            </a:r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5653825" y="5405882"/>
            <a:ext cx="341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Buenavista/Saltillo/Coahuila</a:t>
            </a:r>
          </a:p>
          <a:p>
            <a:r>
              <a:rPr lang="es-MX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27 de Noviembre de 2017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4743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85257" y="377372"/>
            <a:ext cx="6736139" cy="58477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3200" dirty="0" smtClean="0">
                <a:solidFill>
                  <a:schemeClr val="bg1"/>
                </a:solidFill>
              </a:rPr>
              <a:t>Aplicación de productos químicos.  </a:t>
            </a:r>
            <a:endParaRPr lang="es-MX" sz="32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780" y="2148114"/>
            <a:ext cx="6282219" cy="4709886"/>
          </a:xfrm>
          <a:prstGeom prst="rect">
            <a:avLst/>
          </a:prstGeom>
        </p:spPr>
      </p:pic>
      <p:sp>
        <p:nvSpPr>
          <p:cNvPr id="4" name="AutoShape 2" descr="https://lh3.googleusercontent.com/VJiu-H9KvK86y2aVRfudOlvKeTXM5a6mY9SuhHr7K3jW3SEuTBRWLSrO8UW5UfwzuIeweiMMfxkWaTz-m06JquplOcQ1vsjug-DDxmAcvLvQ15AdN9esx42rPLH28qYO7lJWR-UDXYdFJr0qV5r0vEujsKJWeiPManb1JZUxT6glSz0d0laHr0MhM4eZIQpIpCKAxjiG5UNnXWma9uMmVDH1xAdeo-xsDWhHYpGN8JPTfw2ve6i1QiIemCeccHaxribGqGnMRCMo_XJsreGgks-t3-fHQUGJAjhxsUsKWPC2cT1lzWG_QF-xewpxXunAvKRbBPXknRt8ZfEM5acGE82cEB4JhU91idLzd_5wCehM0MvYjZfixvv4E1qLnbhfUKLHEMzZYorJpsSlDFK-56h5J5kGp7h2nREiRuCfLOvUdyzy6CA9tDPnKwpi73X9WrTW4-hCQN6l61nwbtRtynK6pdNf41b1jl8cjyoJ5YcQY3Q5nAeQ6HFxtWcKNHuNeyk-FPblGP5Xm1ujNqrqNOIh1WCgzly0WweQlOKQ61x41K8zKt08u2OJOYqC2AAt3bXrXRd-2g4XK-peJ2Vopz9cz1h2Dl0T6rZY-nvZjQ=w883-h662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115"/>
            <a:ext cx="5750524" cy="470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49129" y="203201"/>
            <a:ext cx="5121915" cy="58477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3200" dirty="0" smtClean="0">
                <a:solidFill>
                  <a:schemeClr val="bg1"/>
                </a:solidFill>
              </a:rPr>
              <a:t>Estimados de rendimiento.</a:t>
            </a:r>
            <a:endParaRPr lang="es-MX" sz="32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057" y="3183160"/>
            <a:ext cx="2989944" cy="36748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056" y="0"/>
            <a:ext cx="2989943" cy="31721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634928"/>
            <a:ext cx="3164114" cy="42230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115" y="2634928"/>
            <a:ext cx="3145972" cy="41988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226" y="2634928"/>
            <a:ext cx="3127830" cy="41988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t="26244" b="27830"/>
          <a:stretch/>
        </p:blipFill>
        <p:spPr>
          <a:xfrm>
            <a:off x="21661" y="-111062"/>
            <a:ext cx="3392940" cy="27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3485" y="406399"/>
            <a:ext cx="9376285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Áreas de conocimiento puestas en práctica. </a:t>
            </a:r>
            <a:endParaRPr lang="es-MX" sz="36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5" y="2502808"/>
            <a:ext cx="2857500" cy="2857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043" y="2502808"/>
            <a:ext cx="4210957" cy="21054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022" y="250280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4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671" y="2286927"/>
            <a:ext cx="5604329" cy="37380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286927"/>
            <a:ext cx="6230147" cy="373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9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02857" y="406400"/>
            <a:ext cx="3659976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Autoevaluación. 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84845" y="1785257"/>
            <a:ext cx="58770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800" dirty="0" smtClean="0"/>
              <a:t>Capaz.</a:t>
            </a:r>
          </a:p>
          <a:p>
            <a:r>
              <a:rPr lang="es-MX" sz="28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800" dirty="0" smtClean="0"/>
              <a:t>Puntualidad en el trabajo.</a:t>
            </a:r>
          </a:p>
          <a:p>
            <a:endParaRPr lang="es-MX" sz="2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800" dirty="0" smtClean="0"/>
              <a:t>Inteligente. </a:t>
            </a:r>
          </a:p>
          <a:p>
            <a:endParaRPr lang="es-MX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751" y="0"/>
            <a:ext cx="24860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7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"/>
            <a:ext cx="1168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2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8240" y="317377"/>
            <a:ext cx="6479659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Descripción de la empresa receptora</a:t>
            </a:r>
            <a:r>
              <a:rPr lang="es-MX" sz="2800" b="1" dirty="0" smtClean="0"/>
              <a:t>.</a:t>
            </a:r>
            <a:endParaRPr lang="es-MX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418238" y="941775"/>
            <a:ext cx="697423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MX" dirty="0"/>
              <a:t>NOVASEM es una empresa 100% mexicana líder en el ámbito a nivel nacional dedicada a la producción, investigación, acondicionamiento y comercialización de híbridos de </a:t>
            </a:r>
            <a:r>
              <a:rPr lang="es-MX" dirty="0" smtClean="0"/>
              <a:t>maíz.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18238" y="2918854"/>
            <a:ext cx="6742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MX" dirty="0"/>
              <a:t>Es una empresa fundada en 1996 en Ciudad Guzmán, </a:t>
            </a:r>
            <a:r>
              <a:rPr lang="es-MX" dirty="0" smtClean="0"/>
              <a:t>Jalisco; </a:t>
            </a:r>
            <a:r>
              <a:rPr lang="es-MX" dirty="0"/>
              <a:t>en alianza con la </a:t>
            </a:r>
            <a:r>
              <a:rPr lang="es-MX" dirty="0" smtClean="0"/>
              <a:t>compañía </a:t>
            </a:r>
            <a:r>
              <a:rPr lang="es-MX" dirty="0"/>
              <a:t>NK. </a:t>
            </a:r>
            <a:endParaRPr lang="es-MX" dirty="0" smtClean="0"/>
          </a:p>
        </p:txBody>
      </p:sp>
      <p:pic>
        <p:nvPicPr>
          <p:cNvPr id="2052" name="Picture 4" descr="https://lh3.googleusercontent.com/2tS2xypUWbLIL15bAv5itIvWALQ4E6WRjtqXEDhEZaKBjPNr9WIW7O81KKZCosUAy3jXcfrc0DZQZuBxIgSGZpyeHUh2Sv1j5NWggndpEYmfUB8hpBmXJJ1AB94YTJJ_XRC3yccvGFyWmaxB1jVU9xZaUhbRrefRK7T7IjzDCNqfbd8Plx_gQt81nnMD2vuR-Q-eZePdzq4GYy8EY3b1uE9L-myn0RE9C2Db3zpp-zGlRlk48UkMZMvG-_5VnkF16sz03K3Eqwa5Duw2zWmMA2OyLuOvAkjDG1SHRDzx_zduktcmKJGGd4tt5RM-0fREalVDJE9EW14pnttPHPRotBw3I-ZUIoyX1f1NsVgBJW_tpvJx9-ntRHIrGsuYgND--J5uPoXBjp2S9gMP3u6YgfLP4hXwPvfCMy1mhl8Da3bc2ga_GM3_M5LW2Vj571CxHTd9ZU1xsoF1gbMDoRZZWI7BPKGyvnRCNaX33e3tSwYdEkw2HDNT9xALBHWnIwFUn9osXdlDhtY6Hyy0mrzdzE1t5v0S2OthGcYH9BsuTY1yFywOV7gJRNWRMmV3Elo2wdF7g3846kHH-ZYL7UDfyQEGUwLN6bx4cjA3wfCRRQ=w497-h662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/>
          <a:stretch/>
        </p:blipFill>
        <p:spPr bwMode="auto">
          <a:xfrm>
            <a:off x="7741390" y="81866"/>
            <a:ext cx="4450610" cy="67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18238" y="4480500"/>
            <a:ext cx="69742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MX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1999 NOVASEM cambia su ubicación a la cuidad de Guadalajara para estar más cerca de los principales mercados de semilla híbrida de maíz y desde entonces se ha dedicado a mejorar la calidad genética de sus productos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69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89408" y="206062"/>
            <a:ext cx="4195379" cy="58477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3200" dirty="0" smtClean="0">
                <a:solidFill>
                  <a:schemeClr val="bg1"/>
                </a:solidFill>
              </a:rPr>
              <a:t>Objetivos específicos</a:t>
            </a:r>
            <a:r>
              <a:rPr lang="es-MX" sz="2400" dirty="0" smtClean="0">
                <a:solidFill>
                  <a:schemeClr val="bg1"/>
                </a:solidFill>
              </a:rPr>
              <a:t>.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lh3.googleusercontent.com/DxhWdI2a0lvuI9GkEJWiaU3tZnGKZebmP2sLJbB2I1E3Yw9YwolOv3R4EoZf9XccpwF1ObnLO-6YLXahBuDSsV_ISdaZI0uJA0_zklvLzMcps9--pYqOq8BxNveUWmtYeXxzxtebnj4yIeg-yRtoa-XXTzc3jzwsHdGg8rVa5VtqO20iF223xioyAZ9HOIG_umw8uLoL_wI7x0kH5AuL_dnFc8CjxOpHtq9RrPT_7Jk6OPWyd2u4wj9hApOoxKEsE4OhrTttRbe271CBMj0UM-DaKheGsh0VtpqTgNLrMTExulreCayyrwYNpgCVlCey0uK02RE49sj1yTMMbDHw-B3Vp1wJ06o1oz3tNbjdi1LeqQe1Za1DF3GPEuHDRCz0qHIubnEMEa6AKDzI1aNFCdN2bF6UlU0fVhf5NS-eAm4CgZdUovv_azqzlUZ8KhGMTNgUH8uIK35b1uHF4owUQ7TpuXoKuMEExRYZ3to2_6SQgCHsiJj-A1QenbXnHYfQPslht107PvL9BZNtSfg_ElJa-eco6vOgmhM-EvBusF-8BP84fUyJXgesIJixSMM8KonH-1BQ6Nafb82DZhM9BydPokIqpbif3Rq2phNoYg=w497-h662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27331" r="8359" b="35700"/>
          <a:stretch/>
        </p:blipFill>
        <p:spPr bwMode="auto">
          <a:xfrm>
            <a:off x="7016587" y="0"/>
            <a:ext cx="5201547" cy="29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81012" y="1326525"/>
            <a:ext cx="63766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 smtClean="0"/>
              <a:t>Obtener experiencia laboral.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 smtClean="0"/>
              <a:t>Poner en práctica los conocimientos adquiridos en la institución.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 smtClean="0"/>
              <a:t>Identificar las áreas de interés o posibles oportunidades de trabajo.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 smtClean="0"/>
              <a:t>Trabajar en equipo.</a:t>
            </a:r>
          </a:p>
          <a:p>
            <a:endParaRPr lang="es-MX" dirty="0"/>
          </a:p>
        </p:txBody>
      </p:sp>
      <p:pic>
        <p:nvPicPr>
          <p:cNvPr id="3076" name="Picture 4" descr="https://lh3.googleusercontent.com/lP0F6PA0BdZRUxeV2AuZiYf6A6JQpvzYln2V1WTz0ZdXlxJQrN-Rt_ZaxZWgdzqgLRFfl07dUz5jEBCbqNLUWnFXkiEOik78ZCGaX9iTnpZH1VX9rBGL5Qx7drU98QLbuekbxnaOAQ8YjzQdDO1kFDB91-rXY71_pPu9gWenZ4TopRHV4-TV97uDIbXtanLl6UnA91h2vgUHe-808XNnx05_38Y8sgVwZjqZkTCZvCCkchYnDcD6aBz2tdNv5BVE-a_BBbAS16XMHrG7Z7Aav-OjmHZs-ibxmeuc1DbK3v6VW0e66Walgtvnwv_O5PQDcInPfQqWgv84JAoX53A-FKsRt63qhsYxQ8pYMwBuSg4bmHSLHxn9OfeimeatQHyOwp8IxIdg7ZHyEwFP2QwRpSiCE8dxfFDvf148G8FbYl_frEGwe8of2MlhKPcOY_5kiShZCG3DwoojQaBynXP15Gkh253ZKYBYvpPsUbMl59eYZdmxAyqBG4GLmn3BCBg1f_04_Cm0djCTjvJxeuY0jCRvuWg38J0QIgKTP_8fYbVUzkoTYKFhiv8v5qqWaXRGwmnq-s_rjq-u9qgfTgSOJiEmTBZTvWL5JLlhcwH33w=w883-h662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88" y="2962141"/>
            <a:ext cx="5175412" cy="38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34107" y="437882"/>
            <a:ext cx="4552849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</a:rPr>
              <a:t>Descripción de actividades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682580" y="1236371"/>
            <a:ext cx="896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Recorrido por las parcelas de producción de semilla</a:t>
            </a:r>
            <a:r>
              <a:rPr lang="es-MX" b="1" dirty="0" smtClean="0"/>
              <a:t>.</a:t>
            </a:r>
            <a:endParaRPr lang="es-MX" b="1" dirty="0"/>
          </a:p>
        </p:txBody>
      </p:sp>
      <p:pic>
        <p:nvPicPr>
          <p:cNvPr id="4098" name="Picture 2" descr="https://lh3.googleusercontent.com/jhqOmvd5G6N0Z3IoA5M5ikYok6UdAf-NO6V-W-Z-X3pbu2jFZRpS27Qg5zGpLJN8sA57pM5-KVzW0AW3C82635nJF1AkjoANx-cmc9WoSQIRLZzvcBGIzdcXnTLoCACMot_5_DILWPVyYFoGti_81o4Qs4MxE3qnG9TIq0X47-C15KsZ4lIWs3m59AyvbTnrBYnFW85s4VU46L2kD9zXBTK73AWH_Hlc9dSxNBdVaMjRQ7Alnd6UQ04GOmX_D6kz_CX_8ZT1WUy0KkdWTuIo9vSKXCt9yJJ_KwON04SwfP8b30anjAwa51jizBDEiar4_8ejkUqWjE_sQ9XkTCdn4wnNoQA5OaiENGGYqj5xbVIfptnu1kAWcUt0h1PHCZqO330fNe9XBbvT3VpoMqIjqoKUr8Qp0JIgOY-Oor6EIqLNdam1HyGv7NkQ99VlJmWO4UQkoLOmJrrvOckdTsCYHQoeK-UxWilA1pwouPAU7m1khCpBr1GMk4MWYOth0WaS_4xE3vtEwSxnCe5zN0ucj4oHPFdi-a45L0XsCiqZOywRqXTzg94rJnN26Lo5VKpsbUfAm_G3djymjXvRa5B6Tpoh_xCBpU7W6L5ENL1j1A=w1366-h222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204"/>
            <a:ext cx="12192001" cy="493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92440" y="386367"/>
            <a:ext cx="5987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/>
              <a:t>Descañuele, desmezcle y raleo </a:t>
            </a:r>
            <a:endParaRPr lang="es-MX" sz="3200" dirty="0"/>
          </a:p>
        </p:txBody>
      </p:sp>
      <p:pic>
        <p:nvPicPr>
          <p:cNvPr id="5122" name="Picture 2" descr="https://lh3.googleusercontent.com/DwAkah4dOBWcBxArAWa0JCOOfwAmU35bNnw0ls5E1jPUtsnNKwIYfWV9qqm1vRcycbjsbPdVVneqZOEcohcYUMs1IxSsVh3JaOfzbLyuJxvJCNMtxRcXv9qAiRsB7SYWfaOcF6xHLtW9bbgCAWQDeeHIM7LiZy-IT6If2_KOfn0vZ_c1u_CdsE9oz_xcnFiMVrxOcUry5RcGbwOWHnbexcr2tmEgGoDD7AUM8B7Li4jyU74T7sLyINJ2SVri6u6F7KXkOdPYsyz6SL83h4vH-H5T9PY_3Ymrex3HxCImP7YHZT2yEvrHcSs_veiHCs7iwJfNfUdB0WajHmtNrXH2xtliZzaGFhiQWCtkGO-pRzUYQeLQdlrM6-q1uZrfbWAZ8T0yRZ3RW--9iFi_d6Oslxa14r0tF_F_6-y8c63aedQLveDYWRLx52NOrVhdvzUO7540YdJvYouUF77aaBqqVzDwDo0XZ2M7_Rrh8NxWiW7xIIff9joGrMdK4Yh2lcF5BScCG5lcJeZ6E6OANqoksJY4xVIl9J8VwLSh0ey6ni1nO6_sXBiPvuACftgffT42WwuzeZ_s0UxulfEa0ziF87_1jgPvrM8v3by4I6hBrA=w883-h662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791"/>
            <a:ext cx="6684135" cy="501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r4DZK1a5s7tVSb_98HFP4MrtwLCuEoSde9L-uL1WpUDL-dOP7ZCKtP0eebam5HD8MpKz2DUFPCU_ZB1mGFBB4AVLNykzzAk9LXpbz2l_6UJQXXft2Ql7XWE-A_YTE1p2fHddXZI8HDCVX73TRQsMVmx0wojvBfiI8NdtoQ6s1D_fUAJv3XFX-n9RqHz_c6OP7YyZnT-KPFwv9tKoLVsH2BCAQfOTtkWcMtqV6muNR3CbquM9sdRhIAcSvFqA2ZZXLt06s5wkl-0V7YFzNzph1t5MibkU_EI2CZrm4vAvDzs2QnZrPDMGVvRPWM2pECr5bxUPg21y2SAxY9d5B29xkLhXifak4MvWWrWuOvgyXoVY4dnb-R-Fnry68dsASCaf1XFMTd0TBqZZn-ELr1Do--RwWgI33SX25KMGFGkOpzgqlHNzKFS7dXUFz7EKQDEtt-T2WKfPERGJwbCszjB_FeJy381cnXAo40j467NAv8u3dADcqyU9EAvSa-LNuggGmTPqCPdqSTea245YTKHmtAQjFwAKAb_gagjI8Cu979nAPkL6_XrWL3EHz3KcfhoeuWaRoIH9qQwlFg7FoL8v8-UGNA_cC3m9pHVP-nGG5g=w497-h662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46791"/>
            <a:ext cx="4724400" cy="501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2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24wTZUs9bmJidpFXs21e8ITZ8IDo3KF4citsq5eqBwNXV3RuSt73EbD6930qy_KXYShKue8Uqp7wrGVWhihXcq4HurRFMfEgHHhOhiEqAHGJG3AvLI_HSxg9jtE_jq3yW1nddFolTUE5AFvdA8gFAx3pA9JbHdFMOGGAbEr6oPUYKsg0Z5V9_eItPI8VVKrX-CNvl7jXWpcCgoceSrLFZyeGF7dXf-5XQqBxnD2tzwh-dDcyJihqaumaMA_xsBzvCIWNCKSi8vaIvPv9qTtXBPBjp2I4SsXhQacrNFOQstU5rD30a4dXfh0AiXCumZEGOux2r9mIzXJyaeC5WSTkkEUFc3jeJyaZuffHzPEA0WOCTnULgXhhLk4_k01K9hyNFEyNqQ9-IdRnkdbLwSBqDUN3FaxiW-4l_yqdhlqNhb5Px3jZzIWa94od36MkEPfKYh2FeJUuwNWJXqYi73SmAry-VfY0Vum8qyoH5RL56YmtUnMRTrF1pccjzf2HKcyue9dKljjXcH1JdTuW980Cyo6GfNndmdyih-UdGoTUCcViZtg_COEQWvWIhdM2ZDqfw3iVaeLwevjg0-AIhTfEB3YWwWvPwFizle3_Vxtsbg=w883-h662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30" y="0"/>
            <a:ext cx="6357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B3hComOszZBKdD6ZsE5EiERwSQwExSvG1JgZpLyuLHcEMvfS6Qdf13ikMYk9Zlml8wmTJziSoSr2bETKC3Vz56cncztCvopyDdfhQr3_YnQJjBmXl-mDvrBO07Kmu81yLnkClxTxKpCkfgXKYRIaHy9vEAX2vo3gf9cAFsOxw6Rm-1Va_yXCguFiAImF1iFSrF8iYNib5w6oKQVlzinwRre7CUg3RGMBrpqJ9o2m3wpmDf4Yh9ibBYDrJoQoJRECSkk8Z4sXiAchBUUu79lQVR4odGdhJe5K5BV7pyCcnB9zimPw9ur1mVA1EvTDCTWort5vYS_BWRU42mp5wdEzw_Z2Gv0fzw1iMBccoduxb_WXd-u0eR58hwVu7p28QAhkaZRLxgkt_HadVoB1xAGNqv2VbXZX-5ZDmhkKljqjynnwFC9-xKx8Fij-j_2-h3ARvlJQWbtrF8DWWNurZR_Kd41zMW-BghekFb0dIRfE4FQnHdXugwE280TrS7zjAuWcGHlWm-m_lYW1QgSR7N344Hi1OBX_JoYxIfZWk-nJMaJBwTLYzb_MmUhrMV1E1iehUO6JDner903HSlm0lWTZaA-ZzrbQiohv9-sdhSFk2A=w497-h662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169"/>
            <a:ext cx="5834130" cy="38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"/>
            <a:ext cx="5834130" cy="31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81756" y="197535"/>
            <a:ext cx="4786888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Siembra y desespigue.</a:t>
            </a:r>
            <a:endParaRPr lang="es-MX" sz="36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lh3.googleusercontent.com/9RDRfwjVD-mVU2ZT7PS42_onXZF4HCsmsDWU4OAKCKMbmVWqiYzOR0oxnl044nW5RSPCrLJz3XSLK6-wxfM36CR-aklATUzSiOvS3OOIsbQj9E3zIn8zMHiwoRos3xFvmdJ4WktFrTsp1mxfotI5CrpYZl9GJfjqcOGhAdf1HjTur1vLjJGimgmsEEphY8qLb8G8ix3HvRKAd784faxk3ZXR_HY-wl5mEs85dtJKwT9l1Q0_fBwrCL7B2rh8eH8SvlTeKhGXDUf26sH0_P1xIoznoC98ysYrgVXNzKFT45NclUl60Ft91VSj5ALGIV-P5KdlTjJCBKLUPX5L8K-Hsrzo9ne2sh6iFsXkDurt4JzxxU8d34hd1oKWIPeUZ5otRIkeqKEUGFNdeCjNZbiZAVAGuHStCfBuw5V86HnazbKAEmGrpK8zcFAS8tvR2L_F-0JKLNd7cswtxjrquXXJg_Fqnxqvmsk1kBBPQQ-2PjXaviTZeGxpF9qsMKXNzzNEkRUQTguA7j-Fro0jkTD0E-LZyhpCjz0mh8zeiMqb3Whw46aiRkajt-jZ7NvNEmZkW4y-P6K0C3Zt7h7Ix3Fm_c4429FKxrr49acUDVlX6A=w497-h662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840"/>
            <a:ext cx="4775200" cy="572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1130840"/>
            <a:ext cx="7416800" cy="572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942" y="114295"/>
            <a:ext cx="7170057" cy="67437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5"/>
            <a:ext cx="5052685" cy="674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85682" y="190500"/>
            <a:ext cx="4134465" cy="58477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MX" sz="3200" dirty="0" smtClean="0">
                <a:solidFill>
                  <a:schemeClr val="bg1"/>
                </a:solidFill>
              </a:rPr>
              <a:t>Conteos de floración.</a:t>
            </a:r>
            <a:endParaRPr lang="es-MX" sz="32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680" y="0"/>
            <a:ext cx="513832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5538" r="1147" b="15354"/>
          <a:stretch/>
        </p:blipFill>
        <p:spPr>
          <a:xfrm>
            <a:off x="0" y="4085584"/>
            <a:ext cx="7053680" cy="27724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18609" r="-400" b="24216"/>
          <a:stretch/>
        </p:blipFill>
        <p:spPr>
          <a:xfrm>
            <a:off x="1117600" y="862467"/>
            <a:ext cx="4109357" cy="3135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12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Personalizado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E6237"/>
      </a:accent2>
      <a:accent3>
        <a:srgbClr val="B64926"/>
      </a:accent3>
      <a:accent4>
        <a:srgbClr val="E84C22"/>
      </a:accent4>
      <a:accent5>
        <a:srgbClr val="CC9900"/>
      </a:accent5>
      <a:accent6>
        <a:srgbClr val="851C00"/>
      </a:accent6>
      <a:hlink>
        <a:srgbClr val="CC9900"/>
      </a:hlink>
      <a:folHlink>
        <a:srgbClr val="666699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</TotalTime>
  <Words>206</Words>
  <Application>Microsoft Office PowerPoint</Application>
  <PresentationFormat>Panorámica</PresentationFormat>
  <Paragraphs>44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Algerian</vt:lpstr>
      <vt:lpstr>Arial</vt:lpstr>
      <vt:lpstr>Times New Roman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Isaac DIAZ RUIZ</dc:creator>
  <cp:lastModifiedBy>Hewlett-Packard Company</cp:lastModifiedBy>
  <cp:revision>17</cp:revision>
  <dcterms:created xsi:type="dcterms:W3CDTF">2017-12-04T22:24:21Z</dcterms:created>
  <dcterms:modified xsi:type="dcterms:W3CDTF">2017-12-05T13:36:24Z</dcterms:modified>
</cp:coreProperties>
</file>