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4" r:id="rId2"/>
    <p:sldId id="258" r:id="rId3"/>
    <p:sldId id="285" r:id="rId4"/>
    <p:sldId id="286" r:id="rId5"/>
    <p:sldId id="264" r:id="rId6"/>
    <p:sldId id="274" r:id="rId7"/>
    <p:sldId id="287" r:id="rId8"/>
    <p:sldId id="275" r:id="rId9"/>
    <p:sldId id="289" r:id="rId10"/>
    <p:sldId id="276" r:id="rId11"/>
    <p:sldId id="277" r:id="rId12"/>
    <p:sldId id="278" r:id="rId13"/>
    <p:sldId id="279" r:id="rId14"/>
    <p:sldId id="280" r:id="rId15"/>
    <p:sldId id="288" r:id="rId16"/>
    <p:sldId id="282" r:id="rId17"/>
    <p:sldId id="290" r:id="rId18"/>
    <p:sldId id="272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4C069793-8A08-4022-B133-72810E9CC5AA}">
          <p14:sldIdLst>
            <p14:sldId id="284"/>
            <p14:sldId id="258"/>
            <p14:sldId id="285"/>
            <p14:sldId id="286"/>
            <p14:sldId id="264"/>
            <p14:sldId id="274"/>
            <p14:sldId id="287"/>
            <p14:sldId id="275"/>
            <p14:sldId id="289"/>
            <p14:sldId id="276"/>
            <p14:sldId id="277"/>
            <p14:sldId id="278"/>
            <p14:sldId id="279"/>
            <p14:sldId id="280"/>
            <p14:sldId id="288"/>
            <p14:sldId id="282"/>
            <p14:sldId id="290"/>
            <p14:sldId id="272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0A4F6"/>
    <a:srgbClr val="0E035D"/>
    <a:srgbClr val="C0C0C0"/>
    <a:srgbClr val="CCFFCC"/>
    <a:srgbClr val="CCFF33"/>
    <a:srgbClr val="CC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DEF9-28B9-434B-8902-E885489D6319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48E08-AE48-4745-8546-4C24EBFA8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3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8E08-AE48-4745-8546-4C24EBFA8A0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24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8E08-AE48-4745-8546-4C24EBFA8A0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79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28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8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03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24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07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27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77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64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4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6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8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6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2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7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7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0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1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94DCA7-536C-4F21-AD29-9D32F4986C8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D6B68F-1FDB-41CD-A681-74EAD8BCD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8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antonio narro">
            <a:extLst>
              <a:ext uri="{FF2B5EF4-FFF2-40B4-BE49-F238E27FC236}">
                <a16:creationId xmlns:a16="http://schemas.microsoft.com/office/drawing/2014/main" id="{78C6ACD0-7CBD-405E-BEAB-A1C840D7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7" y="1932834"/>
            <a:ext cx="2747315" cy="22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C92A00-187B-45A4-8A14-44AFA2680A04}"/>
              </a:ext>
            </a:extLst>
          </p:cNvPr>
          <p:cNvSpPr txBox="1"/>
          <p:nvPr/>
        </p:nvSpPr>
        <p:spPr>
          <a:xfrm>
            <a:off x="1043608" y="47667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UNIVERSIDAD AUTÓNOMA</a:t>
            </a:r>
          </a:p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AGRARIA “ANTONIO NARRO”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DIVISION DE AGRONOMÍA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DEPARTAMETO DE FITOMEJORAMIENTO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739D8-3E2B-465F-9585-44B361BD8895}"/>
              </a:ext>
            </a:extLst>
          </p:cNvPr>
          <p:cNvSpPr txBox="1"/>
          <p:nvPr/>
        </p:nvSpPr>
        <p:spPr>
          <a:xfrm>
            <a:off x="1378138" y="4111796"/>
            <a:ext cx="67735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PRÁCTICAS PROFESIONALES</a:t>
            </a:r>
          </a:p>
          <a:p>
            <a:pPr algn="ctr"/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Edgar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Elsaí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Velázquez Pérez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Ing. Agrónomo en producción		FIT 499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Asesor: Ing. Juan Manuel Cabello Espinoza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Asesor de la ER: Dr. David Sánchez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Aspeytia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MX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Saltillo, Coahuila </a:t>
            </a:r>
          </a:p>
          <a:p>
            <a:pPr algn="r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07/12/2017</a:t>
            </a:r>
          </a:p>
          <a:p>
            <a:pPr algn="ctr"/>
            <a:endParaRPr lang="es-MX" sz="15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70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4978" y="211051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Podas (deshojado y destallado).</a:t>
            </a:r>
            <a:r>
              <a:rPr lang="es-MX" sz="3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7" y="6808788"/>
            <a:ext cx="27681" cy="49212"/>
          </a:xfrm>
        </p:spPr>
      </p:pic>
      <p:pic>
        <p:nvPicPr>
          <p:cNvPr id="11" name="Picture 3" descr="F:\ARCHIVOS\Recuperado_23625\Drive\Practicas  profesionales\Camera\20170926_121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11" y="3026881"/>
            <a:ext cx="3005617" cy="169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8" descr="F:\ARCHIVOS\Recuperado_23625\Drive\Practicas  profesionales\Camera\20170831_100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1224"/>
            <a:ext cx="3180295" cy="179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7" descr="F:\ARCHIVOS\Recuperado_23625\Drive\Practicas  profesionales\Camera\20171003_122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00" y="1188683"/>
            <a:ext cx="2942309" cy="165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44" y="1271954"/>
            <a:ext cx="2355726" cy="206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7" descr="F:\ARCHIVOS\Recuperado_23625\Drive\Practicas  profesionales\Camera\20170831_1002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6086"/>
            <a:ext cx="2733947" cy="171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1505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743" y="591805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Cosechas de los primeros frutos (tomate y chile).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F:\ARCHIVOS\Recuperado_23625\Drive\Practicas  profesionales\Camera\20170915_11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81247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Marcador de contenido 4">
            <a:extLst>
              <a:ext uri="{FF2B5EF4-FFF2-40B4-BE49-F238E27FC236}">
                <a16:creationId xmlns:a16="http://schemas.microsoft.com/office/drawing/2014/main" id="{852D2EA8-5C1D-4CE3-B826-A18EA31C9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85" y="3769089"/>
            <a:ext cx="2772014" cy="270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3" y="3933056"/>
            <a:ext cx="2772014" cy="221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397E82-B118-4ED0-9773-2EE2432A3D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46" y="1181241"/>
            <a:ext cx="2218556" cy="2657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6BE7B4-9709-4C4E-93EA-06AE6A844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88" y="1400617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535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Peso y medición de los frutos cosechados (tomate y chile).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F439D3-3FD4-4EE1-8114-1E7FD8ED5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2952328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0636EF-F1AB-4A97-9D08-6CC66A010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/>
          <a:stretch/>
        </p:blipFill>
        <p:spPr>
          <a:xfrm rot="5400000">
            <a:off x="-124152" y="2630863"/>
            <a:ext cx="4797153" cy="294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46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Fertilización vía foliar</a:t>
            </a:r>
            <a:b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b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Fertirriego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6" name="Picture 3" descr="F:\ARCHIVOS\Recuperado_23625\Drive\Practicas  profesionales\Camera\20170928_105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9672"/>
            <a:ext cx="2535434" cy="449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F:\ARCHIVOS\Recuperado_23625\Drive\Practicas  profesionales\Camera\20170705_093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64" y="1774950"/>
            <a:ext cx="2678947" cy="446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0B9E4C-195C-46C2-A004-4A38970C0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83" y="1774951"/>
            <a:ext cx="2968065" cy="446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801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6864" cy="936104"/>
          </a:xfrm>
        </p:spPr>
        <p:txBody>
          <a:bodyPr>
            <a:normAutofit fontScale="90000"/>
          </a:bodyPr>
          <a:lstStyle/>
          <a:p>
            <a:pPr lvl="0"/>
            <a:r>
              <a:rPr lang="es-MX" sz="2700" b="1" cap="none" dirty="0">
                <a:latin typeface="Arial" panose="020B0604020202020204" pitchFamily="34" charset="0"/>
                <a:cs typeface="Arial" panose="020B0604020202020204" pitchFamily="34" charset="0"/>
              </a:rPr>
              <a:t>Identificación de plagas y enfermedades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7" name="Picture 6" descr="F:\ARCHIVOS\Recuperado_23625\Drive\Practicas  profesionales\Camera\20170816_12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142340" cy="202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5" descr="F:\ARCHIVOS\Recuperado_23625\Drive\Practicas  profesionales\Camera\20170907_123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29" y="4797152"/>
            <a:ext cx="3056843" cy="1723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45" y="3068960"/>
            <a:ext cx="2407005" cy="182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2402488" cy="14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701936" cy="145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FAACD9-CE59-43B6-B9C3-BCD44ACE56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52" y="1510687"/>
            <a:ext cx="2538441" cy="3384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F:\ARCHIVOS\Recuperado_23625\Drive\Practicas  profesionales\Camera\20170809_085345.jpg">
            <a:extLst>
              <a:ext uri="{FF2B5EF4-FFF2-40B4-BE49-F238E27FC236}">
                <a16:creationId xmlns:a16="http://schemas.microsoft.com/office/drawing/2014/main" id="{3B694083-E172-4AD1-9D0B-A9B51C63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70" y="5138752"/>
            <a:ext cx="2106946" cy="131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5429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403648" y="327624"/>
            <a:ext cx="662473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Control de plagas y enfermedades</a:t>
            </a:r>
          </a:p>
        </p:txBody>
      </p:sp>
      <p:pic>
        <p:nvPicPr>
          <p:cNvPr id="5" name="Picture 5" descr="F:\ARCHIVOS\Recuperado_23625\Drive\Practicas  profesionales\Camera\20170928_105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85" y="1561553"/>
            <a:ext cx="996790" cy="170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F:\ARCHIVOS\Recuperado_23625\Drive\Practicas  profesionales\Camera\20170928_105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1628800"/>
            <a:ext cx="963851" cy="1709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F:\ARCHIVOS\Recuperado_23625\Drive\Practicas  profesionales\Camera\20170928_103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69368"/>
            <a:ext cx="1067465" cy="189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F:\ARCHIVOS\Recuperado_23625\Drive\Practicas  profesionales\Camera\20170928_105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9" y="4197497"/>
            <a:ext cx="1033346" cy="183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63" y="4298491"/>
            <a:ext cx="1605929" cy="166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8" descr="Resultado de imagen para hidroxido cupri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3" y="4221088"/>
            <a:ext cx="726230" cy="181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523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Descripción varietal de tomate bola</a:t>
            </a:r>
            <a:r>
              <a:rPr lang="es-MX" sz="3100" b="1" dirty="0"/>
              <a:t>.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63216"/>
              </p:ext>
            </p:extLst>
          </p:nvPr>
        </p:nvGraphicFramePr>
        <p:xfrm>
          <a:off x="1043608" y="1556792"/>
          <a:ext cx="7200801" cy="504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54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102997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Descriptor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Rep 1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Rep 2</a:t>
                      </a:r>
                      <a:endParaRPr lang="es-MX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Rep 3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4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%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%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976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Hoja: PPFREP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514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Semierecto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Horizontal </a:t>
                      </a:r>
                      <a:r>
                        <a:rPr lang="es-MX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Semicolgante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100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654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502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Inflorescencia: TI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0066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735" marR="41973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735" marR="42037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312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Flor: pubescencia  del estilo (FPE).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64515" indent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100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78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Pedúnculo: capa de abscisión (CA).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565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100</a:t>
                      </a:r>
                      <a:endParaRPr lang="es-MX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19735" marR="42037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813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7954E18-E3DC-4614-83B2-6E608E8A7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83" y="-31331"/>
            <a:ext cx="4581126" cy="205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5" descr="F:\ARCHIVOS\Recuperado_23625\Drive\Practicas  profesionales\Camera\20170726_115954.jpg">
            <a:extLst>
              <a:ext uri="{FF2B5EF4-FFF2-40B4-BE49-F238E27FC236}">
                <a16:creationId xmlns:a16="http://schemas.microsoft.com/office/drawing/2014/main" id="{1BB3EF35-3BC5-45BD-A3F9-24070082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76" y="4038987"/>
            <a:ext cx="1585655" cy="281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7" descr="F:\ARCHIVOS\Recuperado_23625\Drive\Practicas  profesionales\Camera\20170726_115831.jpg">
            <a:extLst>
              <a:ext uri="{FF2B5EF4-FFF2-40B4-BE49-F238E27FC236}">
                <a16:creationId xmlns:a16="http://schemas.microsoft.com/office/drawing/2014/main" id="{A8EDD746-A500-485D-8258-3C1A754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2" y="1572823"/>
            <a:ext cx="3406985" cy="192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77A10A-8B76-45D3-ABA8-7AA5D2BAF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215" y="4239100"/>
            <a:ext cx="3044958" cy="1712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A5CFE6-39F6-4ECF-AB3E-7BAD1DDFD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0929" y="1408086"/>
            <a:ext cx="3044959" cy="2216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BFAE1A-D5CD-49DC-933A-63E8907DCB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630" y="4343114"/>
            <a:ext cx="2812813" cy="1896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03CCBBC-3D07-4421-87B9-C666E64931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04" y="1126836"/>
            <a:ext cx="2863974" cy="202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9EE6EE-8F18-4396-A95D-212404888D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5966" y="3726044"/>
            <a:ext cx="3044959" cy="273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35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Participación en eventos demostrativos con productores y extensionistas.</a:t>
            </a:r>
            <a: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9C0133-76C9-4DA0-B557-23BB926FC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" y="1571392"/>
            <a:ext cx="4377614" cy="3283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159C58-6363-4602-A0D8-8F4079CA5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90291"/>
            <a:ext cx="3982112" cy="328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49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 Área de conocimiento puesto en practica.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 flipV="1">
            <a:off x="467544" y="685799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91044D4-8939-428F-A7A1-0871C02D66F5}"/>
              </a:ext>
            </a:extLst>
          </p:cNvPr>
          <p:cNvGrpSpPr/>
          <p:nvPr/>
        </p:nvGrpSpPr>
        <p:grpSpPr>
          <a:xfrm>
            <a:off x="2217766" y="2599552"/>
            <a:ext cx="4708467" cy="1658895"/>
            <a:chOff x="1387532" y="5945"/>
            <a:chExt cx="4708467" cy="1658895"/>
          </a:xfrm>
          <a:scene3d>
            <a:camera prst="orthographicFront"/>
            <a:lightRig rig="flat" dir="t"/>
          </a:scene3d>
        </p:grpSpPr>
        <p:sp>
          <p:nvSpPr>
            <p:cNvPr id="11" name="Rectángulo: esquinas superiores redondeadas 10">
              <a:extLst>
                <a:ext uri="{FF2B5EF4-FFF2-40B4-BE49-F238E27FC236}">
                  <a16:creationId xmlns:a16="http://schemas.microsoft.com/office/drawing/2014/main" id="{6F0F33E1-5D0C-474A-8A23-89B31A5CCA2A}"/>
                </a:ext>
              </a:extLst>
            </p:cNvPr>
            <p:cNvSpPr/>
            <p:nvPr/>
          </p:nvSpPr>
          <p:spPr>
            <a:xfrm rot="5400000">
              <a:off x="2912318" y="-1518841"/>
              <a:ext cx="1658895" cy="470846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: esquinas superiores redondeadas 4">
              <a:extLst>
                <a:ext uri="{FF2B5EF4-FFF2-40B4-BE49-F238E27FC236}">
                  <a16:creationId xmlns:a16="http://schemas.microsoft.com/office/drawing/2014/main" id="{5CF1DD71-13FC-4373-85A6-3E8FA1C1C3E7}"/>
                </a:ext>
              </a:extLst>
            </p:cNvPr>
            <p:cNvSpPr txBox="1"/>
            <p:nvPr/>
          </p:nvSpPr>
          <p:spPr>
            <a:xfrm>
              <a:off x="1387533" y="86925"/>
              <a:ext cx="4627486" cy="14969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4605" rIns="14605" bIns="14605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Mejoramiento de plantas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Producción en invernadero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MX" sz="2800" dirty="0">
                  <a:latin typeface="Arial" panose="020B0604020202020204" pitchFamily="34" charset="0"/>
                  <a:cs typeface="Arial" panose="020B0604020202020204" pitchFamily="34" charset="0"/>
                </a:rPr>
                <a:t>Control de plagas y enfermedades </a:t>
              </a:r>
              <a:endParaRPr lang="es-MX" sz="2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1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ARCHIVOS\Recuperado_23625\Drive\Practicas  profesionales\Camera\20171026_105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46" y="647917"/>
            <a:ext cx="9159787" cy="48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59" y="159556"/>
            <a:ext cx="7415261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MX" sz="3200" b="1" cap="none" dirty="0">
                <a:latin typeface="Arial" pitchFamily="34" charset="0"/>
                <a:cs typeface="Arial" pitchFamily="34" charset="0"/>
              </a:rPr>
              <a:t>Descripción de la entidad receptora</a:t>
            </a:r>
          </a:p>
        </p:txBody>
      </p:sp>
      <p:sp>
        <p:nvSpPr>
          <p:cNvPr id="31" name="30 Marcador de contenido"/>
          <p:cNvSpPr>
            <a:spLocks noGrp="1"/>
          </p:cNvSpPr>
          <p:nvPr>
            <p:ph sz="quarter" idx="13"/>
          </p:nvPr>
        </p:nvSpPr>
        <p:spPr>
          <a:xfrm flipV="1">
            <a:off x="16916" y="6857999"/>
            <a:ext cx="9127084" cy="45719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078412" y="4354251"/>
            <a:ext cx="6048672" cy="25545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Institución de gobierno dedicada a la investigación a través de la generación de conocimientos científicos y de la innovación tecnológica agropecuaria y forestal como respuesta a las demandas y necesidades de las cadenas agroindustriales y de los diferentes tipo de productores. </a:t>
            </a:r>
          </a:p>
          <a:p>
            <a:pPr>
              <a:defRPr/>
            </a:pPr>
            <a:endParaRPr lang="es-MX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89145"/>
            <a:ext cx="4608958" cy="12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1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1" y="620688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3100" b="1" dirty="0">
                <a:solidFill>
                  <a:schemeClr val="bg1"/>
                </a:solidFill>
              </a:rPr>
              <a:t> Autoevaluación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6741368"/>
            <a:ext cx="8229600" cy="116632"/>
          </a:xfrm>
        </p:spPr>
        <p:txBody>
          <a:bodyPr>
            <a:normAutofit fontScale="25000" lnSpcReduction="20000"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2C488B92-BC4C-4CA2-A3A2-A81038779B9D}"/>
              </a:ext>
            </a:extLst>
          </p:cNvPr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 Autoevaluación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97406F-9A2B-442D-A8C5-6E8C6A2F7843}"/>
              </a:ext>
            </a:extLst>
          </p:cNvPr>
          <p:cNvSpPr/>
          <p:nvPr/>
        </p:nvSpPr>
        <p:spPr>
          <a:xfrm>
            <a:off x="1259632" y="1753093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prácticas me han permitido trabajar en equipo e incrementar mi interés profesional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Demostré responsabilidad y  honestidad en el área de trabajo.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cual me hace una persona competente en el ámbito profesional a través de las experiencias obtenidas.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3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5616" y="692696"/>
            <a:ext cx="4507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Objetívos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específicos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endParaRPr lang="es-MX" sz="3200" dirty="0"/>
          </a:p>
        </p:txBody>
      </p:sp>
      <p:sp>
        <p:nvSpPr>
          <p:cNvPr id="5" name="Rectángulo 4"/>
          <p:cNvSpPr/>
          <p:nvPr/>
        </p:nvSpPr>
        <p:spPr>
          <a:xfrm>
            <a:off x="1117394" y="1844824"/>
            <a:ext cx="4572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Adquirir nuevos conocimientos y experiencia de  técnicas y manejo de cultivos hortícolas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123728" y="3140968"/>
            <a:ext cx="4572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Aplicar conocimiento y habilidades adquiridas durante mi formación académica  para complementarlos en el ámbito laboral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337581" y="4581128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con productores mediante asistencia técnica, al mismo tiempo compartir experiencias.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DBD7BF-8DDD-41EA-BE7A-94AC22E8408F}"/>
              </a:ext>
            </a:extLst>
          </p:cNvPr>
          <p:cNvSpPr/>
          <p:nvPr/>
        </p:nvSpPr>
        <p:spPr>
          <a:xfrm>
            <a:off x="1110607" y="1844824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Adquirir nuevos conocimientos y experiencia de  técnicas y manejo de cultivos hortícolas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6087C9-2404-44D2-8E2D-313F745FEF9F}"/>
              </a:ext>
            </a:extLst>
          </p:cNvPr>
          <p:cNvSpPr/>
          <p:nvPr/>
        </p:nvSpPr>
        <p:spPr>
          <a:xfrm>
            <a:off x="2116941" y="3140968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Aplicar conocimiento y habilidades adquiridas durante mi formación académica  para complementarlos en el ámbito laboral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57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sz="quarter" idx="13"/>
          </p:nvPr>
        </p:nvSpPr>
        <p:spPr>
          <a:xfrm>
            <a:off x="827584" y="2636913"/>
            <a:ext cx="7772870" cy="11521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s-MX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Descripción técnica de las actividades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2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56" y="244593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Recorrido y mantenimiento al área de trabajo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  <p:pic>
        <p:nvPicPr>
          <p:cNvPr id="4098" name="Picture 2" descr="F:\ARCHIVOS\Recuperado_23625\Drive\Practicas  profesionales\Camera\20170710_090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9" y="1988842"/>
            <a:ext cx="3269061" cy="184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ARCHIVOS\Recuperado_23625\Drive\Practicas  profesionales\Camera\20170907_103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2" y="1988841"/>
            <a:ext cx="3297298" cy="185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0" descr="F:\ARCHIVOS\Recuperado_23625\Drive\Practicas  profesionales\Camera\20170705_092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9" y="4131798"/>
            <a:ext cx="3269061" cy="184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4" name="Picture 2" descr="F:\ARCHIVOS\Recuperado_23625\Drive\Practicas  profesionales\Camera\20170802_113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42" y="4110239"/>
            <a:ext cx="3309212" cy="186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37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303" y="220263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Preparación de solución madre</a:t>
            </a:r>
            <a:r>
              <a:rPr lang="es-MX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87397"/>
              </p:ext>
            </p:extLst>
          </p:nvPr>
        </p:nvGraphicFramePr>
        <p:xfrm>
          <a:off x="1465400" y="1124744"/>
          <a:ext cx="6038484" cy="56083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7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Solución A (Macronutrientes)</a:t>
                      </a:r>
                      <a:endParaRPr lang="es-MX" sz="1600" b="1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(gramos)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340g</a:t>
                      </a:r>
                      <a:endParaRPr lang="es-MX" sz="160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Nitrato de Ca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2080g</a:t>
                      </a:r>
                      <a:endParaRPr lang="es-MX" sz="160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Nitrato de K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1100g</a:t>
                      </a:r>
                      <a:endParaRPr lang="es-MX" sz="160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0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Agregar 6 litros de agua en cubeta  de 10 litros, disolver cada uno de los fertilizantes (por ende), completar con agua hasta 10 litros.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Solución B (micronutrientes)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Mg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Cu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0.48g</a:t>
                      </a:r>
                      <a:endParaRPr lang="es-MX" sz="160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Mn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2.48g</a:t>
                      </a:r>
                      <a:endParaRPr lang="es-MX" sz="160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Zn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Bórax  B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Molibdato Mo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de Fe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50g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0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Agregar 2 litros de agua y disolver cada uno de los elementos, completar con agua hasta los 4 litros.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ARCHIVOS\Recuperado_23625\Drive\Practicas  profesionales\Camera\20170710_095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2331"/>
            <a:ext cx="1952956" cy="109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10" descr="F:\ARCHIVOS\Recuperado_23625\Drive\Practicas  profesionales\Camera\20170710_095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80369"/>
            <a:ext cx="2057648" cy="107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9" descr="F:\ARCHIVOS\Recuperado_23625\Drive\Practicas  profesionales\Camera\20170710_095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26509"/>
            <a:ext cx="1904054" cy="107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7" descr="F:\ARCHIVOS\Recuperado_23625\Drive\Practicas  profesionales\Camera\20170710_095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8478"/>
            <a:ext cx="1964127" cy="107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F:\ARCHIVOS\Recuperado_23625\Drive\Practicas  profesionales\Camera\20170710_095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46" y="644457"/>
            <a:ext cx="1904054" cy="110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4" descr="F:\ARCHIVOS\Recuperado_23625\Drive\Practicas  profesionales\Camera\20170710_0951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03" y="451790"/>
            <a:ext cx="2057648" cy="110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2" descr="F:\ARCHIVOS\Recuperado_23625\Drive\Practicas  profesionales\Camera\20170705_0921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47" y="2503798"/>
            <a:ext cx="1059676" cy="187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79" y="2276872"/>
            <a:ext cx="2857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1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820" y="2088658"/>
            <a:ext cx="7773338" cy="1596177"/>
          </a:xfrm>
        </p:spPr>
        <p:txBody>
          <a:bodyPr>
            <a:normAutofit/>
          </a:bodyPr>
          <a:lstStyle/>
          <a:p>
            <a:pPr lvl="0"/>
            <a:r>
              <a:rPr lang="es-MX" sz="31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1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Tutoreo</a:t>
            </a:r>
            <a:r>
              <a:rPr lang="es-MX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8" name="Picture 11" descr="F:\ARCHIVOS\Recuperado_23625\Drive\Practicas  profesionales\Camera\20170704_10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82" y="1206208"/>
            <a:ext cx="2627784" cy="179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7" name="Picture 7" descr="F:\ARCHIVOS\Recuperado_23625\Drive\Practicas  profesionales\Camera\20170831_10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53" y="3777309"/>
            <a:ext cx="2733947" cy="185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0" y="3684835"/>
            <a:ext cx="197768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2861698" cy="182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7" y="1139944"/>
            <a:ext cx="2555983" cy="172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202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76F9D-0AE8-4261-9A47-889DE7B210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9AA7E4-B38D-473B-A070-FDDFA9448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532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2349</TotalTime>
  <Words>455</Words>
  <Application>Microsoft Office PowerPoint</Application>
  <PresentationFormat>Presentación en pantalla (4:3)</PresentationFormat>
  <Paragraphs>119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Garamond</vt:lpstr>
      <vt:lpstr>Tw Cen MT</vt:lpstr>
      <vt:lpstr>Wingdings</vt:lpstr>
      <vt:lpstr>Gota</vt:lpstr>
      <vt:lpstr>Presentación de PowerPoint</vt:lpstr>
      <vt:lpstr>  Descripción de la entidad receptora</vt:lpstr>
      <vt:lpstr>Presentación de PowerPoint</vt:lpstr>
      <vt:lpstr>Presentación de PowerPoint</vt:lpstr>
      <vt:lpstr> Recorrido y mantenimiento al área de trabajo</vt:lpstr>
      <vt:lpstr>Preparación de solución madre. </vt:lpstr>
      <vt:lpstr>Presentación de PowerPoint</vt:lpstr>
      <vt:lpstr> Tutoreo. </vt:lpstr>
      <vt:lpstr>Presentación de PowerPoint</vt:lpstr>
      <vt:lpstr>Podas (deshojado y destallado). </vt:lpstr>
      <vt:lpstr>Cosechas de los primeros frutos (tomate y chile). </vt:lpstr>
      <vt:lpstr>Peso y medición de los frutos cosechados (tomate y chile). </vt:lpstr>
      <vt:lpstr>Fertilización vía foliar  y  Fertirriego </vt:lpstr>
      <vt:lpstr>Identificación de plagas y enfermedades </vt:lpstr>
      <vt:lpstr>Presentación de PowerPoint</vt:lpstr>
      <vt:lpstr>Descripción varietal de tomate bola. </vt:lpstr>
      <vt:lpstr>Presentación de PowerPoint</vt:lpstr>
      <vt:lpstr>Participación en eventos demostrativos con productores y extensionistas. </vt:lpstr>
      <vt:lpstr> Área de conocimiento puesto en practica.  </vt:lpstr>
      <vt:lpstr> Autoevaluación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Hewlett-Packard Company</cp:lastModifiedBy>
  <cp:revision>163</cp:revision>
  <dcterms:created xsi:type="dcterms:W3CDTF">2017-10-26T00:28:55Z</dcterms:created>
  <dcterms:modified xsi:type="dcterms:W3CDTF">2017-12-05T19:51:56Z</dcterms:modified>
</cp:coreProperties>
</file>