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65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10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36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557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121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483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770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60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86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12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252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484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5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69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68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83A7-B9C4-4139-8CA2-B8C3ED99A2C1}" type="datetimeFigureOut">
              <a:rPr lang="es-MX" smtClean="0"/>
              <a:t>05/12/2017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BB7CB7-4CF9-4002-8871-E716FC10AE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07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0662" y="101922"/>
            <a:ext cx="9923931" cy="1253970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 smtClean="0"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UNIVERSIDAD AUTÓNOMA AGRARIA ANTONIO NARRO</a:t>
            </a:r>
            <a:endParaRPr lang="es-MX" sz="3200" b="1" dirty="0">
              <a:latin typeface="Century Schoolbook" panose="020406040505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Resultado de imagen para narro universid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171746"/>
            <a:ext cx="2833687" cy="24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799145" y="2865727"/>
            <a:ext cx="10235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Entidad Receptora: PUERTO DE LA FLORIDA S.P.R de R.L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576" y="3504900"/>
            <a:ext cx="1600329" cy="1207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3746541" y="4837068"/>
            <a:ext cx="560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052763" algn="l"/>
              </a:tabLst>
            </a:pP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Prácticas Profesionales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389471" y="2153133"/>
            <a:ext cx="6606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052763" algn="l"/>
              </a:tabLs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Ingeniero Agrónomo en Producción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389471" y="1564987"/>
            <a:ext cx="6627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052763" algn="l"/>
              </a:tabLst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</a:t>
            </a:r>
            <a:r>
              <a:rPr lang="es-MX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Fitomejoramiento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289577" y="5608677"/>
            <a:ext cx="4292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052763" algn="l"/>
              </a:tabLst>
            </a:pP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Araceli Alva Martínez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349332" y="6396335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052763" algn="l"/>
              </a:tabLst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7 de Diciembre del 2017</a:t>
            </a:r>
          </a:p>
        </p:txBody>
      </p:sp>
    </p:spTree>
    <p:extLst>
      <p:ext uri="{BB962C8B-B14F-4D97-AF65-F5344CB8AC3E}">
        <p14:creationId xmlns:p14="http://schemas.microsoft.com/office/powerpoint/2010/main" val="31804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7776" y="148522"/>
            <a:ext cx="10210053" cy="1613043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MX" sz="5600" b="1" dirty="0">
                <a:latin typeface="Arial" panose="020B0604020202020204" pitchFamily="34" charset="0"/>
                <a:cs typeface="Arial" panose="020B0604020202020204" pitchFamily="34" charset="0"/>
              </a:rPr>
              <a:t>Análisis de clorinación de agua para lavado de fruto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95" y="2112154"/>
            <a:ext cx="2706126" cy="451021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19" y="2112154"/>
            <a:ext cx="3158363" cy="4510210"/>
          </a:xfrm>
          <a:prstGeom prst="rect">
            <a:avLst/>
          </a:prstGeom>
        </p:spPr>
      </p:pic>
      <p:pic>
        <p:nvPicPr>
          <p:cNvPr id="7" name="Picture 10" descr="https://scontent.fntr6-1.fna.fbcdn.net/v/t34.0-12/23584603_505097549847822_828813716_n.jpg?oh=0e419f4bad4bb6bcec9e87fae755506f&amp;oe=5A2194D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81" y="2112154"/>
            <a:ext cx="4338108" cy="4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7778" y="247594"/>
            <a:ext cx="10165976" cy="159465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Áreas de conocimiento puestas en </a:t>
            </a:r>
            <a:r>
              <a:rPr lang="es-MX" sz="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08530" y="2622175"/>
            <a:ext cx="8915400" cy="4020671"/>
          </a:xfrm>
        </p:spPr>
        <p:txBody>
          <a:bodyPr/>
          <a:lstStyle/>
          <a:p>
            <a:pPr algn="just"/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</a:p>
          <a:p>
            <a:pPr algn="just"/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Plaguicidas Agrícolas</a:t>
            </a:r>
          </a:p>
          <a:p>
            <a:pPr algn="just"/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Entomología</a:t>
            </a:r>
          </a:p>
          <a:p>
            <a:pPr algn="just"/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Fisiología vegetal</a:t>
            </a:r>
          </a:p>
          <a:p>
            <a:pPr algn="just"/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Nutrición vegetal </a:t>
            </a:r>
          </a:p>
          <a:p>
            <a:pPr algn="just"/>
            <a:endParaRPr lang="es-MX" dirty="0"/>
          </a:p>
          <a:p>
            <a:pPr marL="0" indent="0" algn="just">
              <a:buNone/>
            </a:pPr>
            <a:endParaRPr lang="es-MX" dirty="0" smtClean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85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7757" y="263316"/>
            <a:ext cx="6228345" cy="8796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Autoevaluación</a:t>
            </a:r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38219" y="1490383"/>
            <a:ext cx="319432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MX" sz="4000" b="1" dirty="0"/>
              <a:t>Debilidades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01544" y="1490383"/>
            <a:ext cx="272222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47595" y="2666676"/>
            <a:ext cx="5749618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Al concluir esta etapa de aprendizaje y desarrollo de habilidades prácticas 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destaco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que el trabajo desempeñado es satisfactorio</a:t>
            </a:r>
          </a:p>
          <a:p>
            <a:pPr algn="just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Fomenté en mi persona el desarrollo de liderazgo, toma de decisiones y óptimo trabajo en equipo</a:t>
            </a:r>
            <a:endParaRPr lang="es-MX" sz="2800" b="1" dirty="0"/>
          </a:p>
        </p:txBody>
      </p:sp>
      <p:sp>
        <p:nvSpPr>
          <p:cNvPr id="10" name="Rectángulo 9"/>
          <p:cNvSpPr/>
          <p:nvPr/>
        </p:nvSpPr>
        <p:spPr>
          <a:xfrm>
            <a:off x="7648255" y="2666676"/>
            <a:ext cx="4216306" cy="1661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Poco conocimiento en el área de Inocuidad Alimentaria.</a:t>
            </a:r>
            <a:endParaRPr lang="es-MX" b="1" dirty="0" smtClean="0"/>
          </a:p>
          <a:p>
            <a:pPr algn="just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870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445963">
            <a:off x="1584395" y="3945532"/>
            <a:ext cx="9401851" cy="2105643"/>
          </a:xfrm>
        </p:spPr>
        <p:txBody>
          <a:bodyPr>
            <a:noAutofit/>
          </a:bodyPr>
          <a:lstStyle/>
          <a:p>
            <a:r>
              <a:rPr lang="es-MX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Muchas gracias</a:t>
            </a:r>
            <a:endParaRPr lang="es-MX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489" y="215153"/>
            <a:ext cx="10367437" cy="1277471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 DE LA ENTIDAD RECEPTORA </a:t>
            </a:r>
            <a:r>
              <a:rPr lang="es-MX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PUERTO </a:t>
            </a:r>
            <a:r>
              <a:rPr lang="es-MX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DE LA FLORIDA </a:t>
            </a:r>
            <a:r>
              <a:rPr lang="es-MX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S.P.R de R.L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3531" y="1388692"/>
            <a:ext cx="11091726" cy="399259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Es una </a:t>
            </a:r>
            <a:r>
              <a:rPr lang="es-MX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empresa del 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sector privado cuya principal actividad es Comercial- Empresarial, </a:t>
            </a:r>
            <a:r>
              <a:rPr lang="es-MX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ubicado en el municipio de Ramos Arizpe, </a:t>
            </a:r>
            <a:r>
              <a:rPr lang="es-MX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Coahuila.</a:t>
            </a:r>
          </a:p>
          <a:p>
            <a:pPr marL="0" indent="0" algn="just">
              <a:buNone/>
            </a:pPr>
            <a:r>
              <a:rPr lang="es-MX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empresa 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se dedica a la  producción y comercialización de hortalizas como </a:t>
            </a:r>
            <a:r>
              <a:rPr lang="es-MX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tomate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pimientos 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colores, 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berenjena, pepino, variedades de chile como </a:t>
            </a:r>
            <a:r>
              <a:rPr lang="es-MX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habanero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shishito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carmina</a:t>
            </a:r>
            <a:r>
              <a:rPr lang="es-MX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4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bambino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, piro, escorpión, y </a:t>
            </a:r>
            <a:r>
              <a:rPr lang="es-MX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4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</a:t>
            </a:r>
            <a:r>
              <a:rPr lang="es-MX" sz="4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956" y="532745"/>
            <a:ext cx="1569044" cy="118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43" y="4977917"/>
            <a:ext cx="1624278" cy="16230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00" y="4952347"/>
            <a:ext cx="1801905" cy="1462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02" y="4977918"/>
            <a:ext cx="1180341" cy="16486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31" y="4952346"/>
            <a:ext cx="1321046" cy="1674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4753" y="4661114"/>
            <a:ext cx="1436959" cy="21646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86" y="5013011"/>
            <a:ext cx="2414871" cy="1448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490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6753" y="1743635"/>
            <a:ext cx="10448365" cy="42568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MX" sz="2800" b="1" dirty="0" smtClean="0"/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Aprender sobre el control </a:t>
            </a:r>
            <a:r>
              <a:rPr lang="es-ES" sz="11200" b="1" dirty="0">
                <a:latin typeface="Arial" panose="020B0604020202020204" pitchFamily="34" charset="0"/>
                <a:cs typeface="Arial" panose="020B0604020202020204" pitchFamily="34" charset="0"/>
              </a:rPr>
              <a:t>eficiente de los factores, elementos o agentes  involucrados en el proceso de producción y comercialización de los cultivos </a:t>
            </a:r>
            <a:r>
              <a:rPr lang="es-E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generados. 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Adquirir </a:t>
            </a:r>
            <a:r>
              <a:rPr lang="es-ES" sz="11200" b="1" dirty="0">
                <a:latin typeface="Arial" panose="020B0604020202020204" pitchFamily="34" charset="0"/>
                <a:cs typeface="Arial" panose="020B0604020202020204" pitchFamily="34" charset="0"/>
              </a:rPr>
              <a:t>experiencia práctica en relación a los procedimientos que rigen el área de Inocuidad Alimentaria en la empresa.</a:t>
            </a:r>
            <a:endParaRPr lang="es-MX" sz="1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ES" sz="11200" b="1" dirty="0">
                <a:latin typeface="Arial" panose="020B0604020202020204" pitchFamily="34" charset="0"/>
                <a:cs typeface="Arial" panose="020B0604020202020204" pitchFamily="34" charset="0"/>
              </a:rPr>
              <a:t>Desarrollar habilidades de cooperación y fomento al trabajo en equipo así como buenas relaciones laborales en una entidad que pudiera convertirse en mi sitio de trabajo.</a:t>
            </a:r>
            <a:endParaRPr lang="es-MX" sz="1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2447365" y="245640"/>
            <a:ext cx="836407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/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1062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4435" y="247592"/>
            <a:ext cx="9956894" cy="88196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MX" sz="5000" b="1" dirty="0" smtClean="0"/>
              <a:t>Descripción de </a:t>
            </a:r>
            <a:r>
              <a:rPr lang="es-MX" sz="5000" b="1" dirty="0"/>
              <a:t>las </a:t>
            </a:r>
            <a:r>
              <a:rPr lang="es-MX" sz="5000" b="1" dirty="0" smtClean="0"/>
              <a:t>actividades</a:t>
            </a:r>
            <a:endParaRPr lang="es-MX" sz="5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4435" y="1532965"/>
            <a:ext cx="10578353" cy="516367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MX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Revisión de bitácoras</a:t>
            </a:r>
          </a:p>
          <a:p>
            <a:pPr lvl="0"/>
            <a:r>
              <a:rPr lang="es-MX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MX" sz="4600" b="1" dirty="0">
                <a:latin typeface="Arial" panose="020B0604020202020204" pitchFamily="34" charset="0"/>
                <a:cs typeface="Arial" panose="020B0604020202020204" pitchFamily="34" charset="0"/>
              </a:rPr>
              <a:t>en los  lineamientos  para inocuidad de empaque</a:t>
            </a:r>
          </a:p>
          <a:p>
            <a:pPr lvl="0"/>
            <a:r>
              <a:rPr lang="es-MX" sz="4600" b="1" dirty="0">
                <a:latin typeface="Arial" panose="020B0604020202020204" pitchFamily="34" charset="0"/>
                <a:cs typeface="Arial" panose="020B0604020202020204" pitchFamily="34" charset="0"/>
              </a:rPr>
              <a:t>Ordenamiento de documentación de una posible auditoria en el empaque</a:t>
            </a:r>
          </a:p>
          <a:p>
            <a:pPr lvl="0"/>
            <a:r>
              <a:rPr lang="es-MX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Actualización y llenado de bitácoras de buenas prácticas agrícolas  en campo</a:t>
            </a:r>
          </a:p>
          <a:p>
            <a:pPr lvl="0"/>
            <a:r>
              <a:rPr lang="es-MX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 del personal</a:t>
            </a:r>
          </a:p>
          <a:p>
            <a:pPr lvl="0"/>
            <a:r>
              <a:rPr lang="es-MX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clorinación de agua para lavado de fruto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55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37329" y="484094"/>
            <a:ext cx="7342094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MX" sz="5000" b="1" dirty="0" smtClean="0"/>
              <a:t>Revisión de bitácoras</a:t>
            </a:r>
            <a:endParaRPr lang="es-MX" sz="50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06" y="3080102"/>
            <a:ext cx="2617964" cy="3313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82" y="3267329"/>
            <a:ext cx="2245659" cy="312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s://scontent.fntr6-1.fna.fbcdn.net/v/t34.0-12/23619200_505097293181181_1833490479_n.jpg?oh=c11ca3afc0a9c5cf82759eefe997cdc7&amp;oe=5A217B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88" y="2418350"/>
            <a:ext cx="3707942" cy="4190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2247" y="170459"/>
            <a:ext cx="10273554" cy="167554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Seguimiento en los  lineamientos  </a:t>
            </a:r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inocuidad </a:t>
            </a:r>
            <a:r>
              <a:rPr lang="es-MX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empaque</a:t>
            </a:r>
            <a:r>
              <a:rPr lang="es-MX" sz="4400" dirty="0"/>
              <a:t/>
            </a:r>
            <a:br>
              <a:rPr lang="es-MX" sz="4400" dirty="0"/>
            </a:br>
            <a:endParaRPr lang="es-MX" sz="4400" dirty="0"/>
          </a:p>
        </p:txBody>
      </p:sp>
      <p:pic>
        <p:nvPicPr>
          <p:cNvPr id="4098" name="Picture 2" descr="https://scontent.fntr6-1.fna.fbcdn.net/v/t34.0-12/23574349_505097373181173_700383814_n.jpg?oh=d64d8227ce8c5395cbb876f0527c0845&amp;oe=5A21DE7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994" y="4299017"/>
            <a:ext cx="1716730" cy="22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ntr6-1.fna.fbcdn.net/v/t34.0-12/23574343_505097486514495_426097776_n.jpg?oh=f027d39eb6de44c48b462e6f2cb6f27c&amp;oe=5A20A5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0" y="2109838"/>
            <a:ext cx="2385918" cy="17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.fntr6-1.fna.fbcdn.net/v/t34.0-12/23549864_505097496514494_822224613_n.jpg?oh=f67f44ede973b3a8cca7cfbd9467e762&amp;oe=5A21A05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52" y="4311851"/>
            <a:ext cx="1765366" cy="22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.fntr6-1.fna.fbcdn.net/v/t34.0-12/23549448_505097559847821_763208570_n.jpg?oh=a49af89f229300480f7d91f86f0059ff&amp;oe=5A2193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46" y="4215539"/>
            <a:ext cx="1788964" cy="23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.fntr6-1.fna.fbcdn.net/v/t34.0-12/23584603_505097549847822_828813716_n.jpg?oh=0e419f4bad4bb6bcec9e87fae755506f&amp;oe=5A2194D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57" y="2040780"/>
            <a:ext cx="2526760" cy="18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content.fntr6-1.fna.fbcdn.net/v/t34.0-12/23549428_505097673181143_1759122950_n.jpg?oh=dfac956d128ad4ba9bd3500de3293078&amp;oe=5A218F1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36" y="4235047"/>
            <a:ext cx="1774332" cy="2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02" y="4261543"/>
            <a:ext cx="1592699" cy="2293279"/>
          </a:xfrm>
          <a:prstGeom prst="rect">
            <a:avLst/>
          </a:prstGeom>
        </p:spPr>
      </p:pic>
      <p:pic>
        <p:nvPicPr>
          <p:cNvPr id="12" name="Picture 2" descr="https://scontent.fntr6-1.fna.fbcdn.net/v/t34.0-12/23619200_505097293181181_1833490479_n.jpg?oh=c11ca3afc0a9c5cf82759eefe997cdc7&amp;oe=5A217B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46" y="1894351"/>
            <a:ext cx="2225925" cy="20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46" y="4299017"/>
            <a:ext cx="1738853" cy="23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7777" y="368616"/>
            <a:ext cx="10192869" cy="16215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MX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 </a:t>
            </a:r>
            <a:r>
              <a:rPr lang="es-MX" sz="51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documentación para una auditoría </a:t>
            </a:r>
            <a:r>
              <a:rPr lang="es-MX" sz="5100" b="1" dirty="0">
                <a:latin typeface="Arial" panose="020B0604020202020204" pitchFamily="34" charset="0"/>
                <a:cs typeface="Arial" panose="020B0604020202020204" pitchFamily="34" charset="0"/>
              </a:rPr>
              <a:t>en el empaque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40" y="3267636"/>
            <a:ext cx="2527585" cy="31994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20" y="3226844"/>
            <a:ext cx="2403426" cy="3346322"/>
          </a:xfrm>
          <a:prstGeom prst="rect">
            <a:avLst/>
          </a:prstGeom>
        </p:spPr>
      </p:pic>
      <p:pic>
        <p:nvPicPr>
          <p:cNvPr id="6" name="Picture 2" descr="https://scontent.fntr6-1.fna.fbcdn.net/v/t34.0-12/23619200_505097293181181_1833490479_n.jpg?oh=c11ca3afc0a9c5cf82759eefe997cdc7&amp;oe=5A217B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90" y="2274296"/>
            <a:ext cx="3803565" cy="42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906" y="624110"/>
            <a:ext cx="10228729" cy="207874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 algn="ctr"/>
            <a:r>
              <a:rPr lang="es-MX" sz="4900" b="1" dirty="0"/>
              <a:t>Actualización y llenado de bitácoras de buenas prácticas agrícolas </a:t>
            </a:r>
            <a:r>
              <a:rPr lang="es-MX" sz="4900" b="1" dirty="0" smtClean="0"/>
              <a:t>en </a:t>
            </a:r>
            <a:r>
              <a:rPr lang="es-MX" sz="4900" b="1" dirty="0"/>
              <a:t>campo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122" name="Picture 2" descr="https://scontent.fntr6-1.fna.fbcdn.net/v/t34.0-12/23602211_505097759847801_1975888041_n.jpg?oh=973ea7472718efaa83da9be2d51e232d&amp;oe=5A218F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1" y="3601275"/>
            <a:ext cx="2034262" cy="302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ntr6-1.fna.fbcdn.net/v/t34.0-12/23549564_505097779847799_279880471_n.jpg?oh=1c7673dcbdf16e568a5b103908b7f903&amp;oe=5A21D8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12" y="3662386"/>
            <a:ext cx="2223930" cy="29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.fntr6-1.fna.fbcdn.net/v/t34.0-12/23549864_505097883181122_721620972_n.jpg?oh=ba7704ee89b2d7ba8bcd32d110a16f4f&amp;oe=5A21B7A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29" y="3662386"/>
            <a:ext cx="2348530" cy="29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content.fntr6-1.fna.fbcdn.net/v/t34.0-12/23584837_505097936514450_629632133_n.jpg?oh=1d92e1c32cc3d68ea5343ef8f786ad62&amp;oe=5A21B9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46" y="3646184"/>
            <a:ext cx="2206560" cy="29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content.fntr6-1.fna.fbcdn.net/v/t34.0-12/23602182_505097806514463_1570646047_n.jpg?oh=9940cb77a687c4ad625c3dcf3d83cc6b&amp;oe=5A2194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05" y="3601275"/>
            <a:ext cx="2223930" cy="29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Capacitación del personal</a:t>
            </a:r>
            <a:r>
              <a:rPr lang="es-MX" sz="4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62" y="3160060"/>
            <a:ext cx="3335800" cy="3478000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3" y="3160059"/>
            <a:ext cx="2242539" cy="34780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39" y="3160058"/>
            <a:ext cx="2700842" cy="34780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27" y="3160059"/>
            <a:ext cx="2124307" cy="34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321</TotalTime>
  <Words>336</Words>
  <Application>Microsoft Office PowerPoint</Application>
  <PresentationFormat>Personalizado</PresentationFormat>
  <Paragraphs>43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Espiral</vt:lpstr>
      <vt:lpstr>UNIVERSIDAD AUTÓNOMA AGRARIA ANTONIO NARRO</vt:lpstr>
      <vt:lpstr>DESCRIPCIÓN DE LA ENTIDAD RECEPTORA PUERTO DE LA FLORIDA S.P.R de R.L  </vt:lpstr>
      <vt:lpstr>Presentación de PowerPoint</vt:lpstr>
      <vt:lpstr>Descripción de las actividades</vt:lpstr>
      <vt:lpstr>Presentación de PowerPoint</vt:lpstr>
      <vt:lpstr>Seguimiento en los  lineamientos  de inocuidad en empaque </vt:lpstr>
      <vt:lpstr>Organización de documentación para una auditoría en el empaque </vt:lpstr>
      <vt:lpstr>Actualización y llenado de bitácoras de buenas prácticas agrícolas en campo </vt:lpstr>
      <vt:lpstr>Capacitación del personal </vt:lpstr>
      <vt:lpstr>Análisis de clorinación de agua para lavado de fruto </vt:lpstr>
      <vt:lpstr>Áreas de conocimiento puestas en práctica </vt:lpstr>
      <vt:lpstr>Autoevaluación </vt:lpstr>
      <vt:lpstr>Muchas gracias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AUTONOMA AGRARIA ANTONIO NARRO</dc:title>
  <dc:creator>user</dc:creator>
  <cp:lastModifiedBy>pcel</cp:lastModifiedBy>
  <cp:revision>39</cp:revision>
  <dcterms:created xsi:type="dcterms:W3CDTF">2017-11-29T21:11:53Z</dcterms:created>
  <dcterms:modified xsi:type="dcterms:W3CDTF">2017-12-05T20:57:20Z</dcterms:modified>
</cp:coreProperties>
</file>