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4994" autoAdjust="0"/>
    <p:restoredTop sz="94660"/>
  </p:normalViewPr>
  <p:slideViewPr>
    <p:cSldViewPr snapToGrid="0">
      <p:cViewPr>
        <p:scale>
          <a:sx n="50" d="100"/>
          <a:sy n="50" d="100"/>
        </p:scale>
        <p:origin x="-210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364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470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953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25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267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359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460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831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577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303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871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3FC12-49BB-4CD8-8552-195F79496E82}" type="datetimeFigureOut">
              <a:rPr lang="es-MX" smtClean="0"/>
              <a:t>25/06/2018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CD139-88B0-421E-AFB7-465B9EEA3E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323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93" y="1396529"/>
            <a:ext cx="7048499" cy="524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615760" y="220718"/>
            <a:ext cx="7559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EIIPP </a:t>
            </a:r>
            <a:r>
              <a:rPr lang="es-MX" altLang="es-MX" sz="3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TERCER </a:t>
            </a:r>
            <a:r>
              <a:rPr lang="es-MX" altLang="es-MX" sz="3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LUGAR </a:t>
            </a:r>
            <a:r>
              <a:rPr lang="es-MX" altLang="es-MX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POR </a:t>
            </a:r>
            <a:r>
              <a:rPr lang="es-MX" altLang="es-MX" sz="3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EQUIPO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000" b="1" dirty="0" smtClean="0">
                <a:latin typeface="Arial" pitchFamily="34" charset="0"/>
                <a:cs typeface="Arial" pitchFamily="34" charset="0"/>
              </a:rPr>
              <a:t>SACRAMENTO</a:t>
            </a:r>
            <a:r>
              <a:rPr lang="es-MX" sz="3000" b="1" dirty="0" smtClean="0">
                <a:latin typeface="Arial" pitchFamily="34" charset="0"/>
                <a:cs typeface="Arial" pitchFamily="34" charset="0"/>
              </a:rPr>
              <a:t>, CA 2015</a:t>
            </a:r>
            <a:endParaRPr lang="es-MX" altLang="es-MX" sz="3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53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778" y="1585426"/>
            <a:ext cx="6791533" cy="45236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15760" y="220718"/>
            <a:ext cx="7559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EIIPP </a:t>
            </a:r>
            <a:r>
              <a:rPr lang="es-MX" altLang="es-MX" sz="3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PRIMER LUGAR </a:t>
            </a:r>
            <a:r>
              <a:rPr lang="es-MX" altLang="es-MX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POR </a:t>
            </a:r>
            <a:r>
              <a:rPr lang="es-MX" altLang="es-MX" sz="3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EQUIPO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000" b="1" dirty="0" smtClean="0">
                <a:latin typeface="Arial" pitchFamily="34" charset="0"/>
                <a:cs typeface="Arial" pitchFamily="34" charset="0"/>
              </a:rPr>
              <a:t>CORPUS </a:t>
            </a:r>
            <a:r>
              <a:rPr lang="es-MX" sz="3000" b="1" dirty="0">
                <a:latin typeface="Arial" pitchFamily="34" charset="0"/>
                <a:cs typeface="Arial" pitchFamily="34" charset="0"/>
              </a:rPr>
              <a:t>CHRISTI, TX. </a:t>
            </a:r>
            <a:r>
              <a:rPr lang="es-MX" sz="3000" b="1" dirty="0" smtClean="0">
                <a:latin typeface="Arial" pitchFamily="34" charset="0"/>
                <a:cs typeface="Arial" pitchFamily="34" charset="0"/>
              </a:rPr>
              <a:t>2016</a:t>
            </a:r>
            <a:endParaRPr lang="es-MX" altLang="es-MX" sz="3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2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233" y="1167188"/>
            <a:ext cx="679153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11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233" y="1167188"/>
            <a:ext cx="679153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58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233" y="1167188"/>
            <a:ext cx="679153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6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233" y="1167188"/>
            <a:ext cx="679153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02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233" y="1167188"/>
            <a:ext cx="679153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92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579" y="1818611"/>
            <a:ext cx="7126842" cy="4755292"/>
          </a:xfrm>
          <a:prstGeom prst="rect">
            <a:avLst/>
          </a:prstGeom>
        </p:spPr>
      </p:pic>
      <p:sp>
        <p:nvSpPr>
          <p:cNvPr id="4" name="CuadroTexto 2"/>
          <p:cNvSpPr txBox="1"/>
          <p:nvPr/>
        </p:nvSpPr>
        <p:spPr>
          <a:xfrm>
            <a:off x="2615760" y="536029"/>
            <a:ext cx="75595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EIIPP </a:t>
            </a:r>
            <a:r>
              <a:rPr lang="es-MX" altLang="es-MX" sz="3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SEGUNDO </a:t>
            </a:r>
            <a:r>
              <a:rPr lang="es-MX" altLang="es-MX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LUGAR POR </a:t>
            </a:r>
            <a:r>
              <a:rPr lang="es-MX" altLang="es-MX" sz="3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EQUIPO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ST. GEORGE, UT. 2017</a:t>
            </a:r>
            <a:endParaRPr lang="es-MX" altLang="es-MX" sz="3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979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61" y="1326517"/>
            <a:ext cx="6452242" cy="428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9477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32</Words>
  <Application>Microsoft Office PowerPoint</Application>
  <PresentationFormat>Personalizado</PresentationFormat>
  <Paragraphs>6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myrna ayala ortega</dc:creator>
  <cp:lastModifiedBy>JUAN ANTONIO ENCINA</cp:lastModifiedBy>
  <cp:revision>6</cp:revision>
  <dcterms:created xsi:type="dcterms:W3CDTF">2018-06-15T14:42:01Z</dcterms:created>
  <dcterms:modified xsi:type="dcterms:W3CDTF">2018-06-25T05:20:19Z</dcterms:modified>
</cp:coreProperties>
</file>