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7" r:id="rId1"/>
  </p:sldMasterIdLst>
  <p:sldIdLst>
    <p:sldId id="261" r:id="rId2"/>
    <p:sldId id="262" r:id="rId3"/>
    <p:sldId id="256" r:id="rId4"/>
    <p:sldId id="257" r:id="rId5"/>
    <p:sldId id="264" r:id="rId6"/>
    <p:sldId id="269" r:id="rId7"/>
    <p:sldId id="270" r:id="rId8"/>
    <p:sldId id="267" r:id="rId9"/>
    <p:sldId id="268" r:id="rId10"/>
    <p:sldId id="272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4660" autoAdjust="0"/>
  </p:normalViewPr>
  <p:slideViewPr>
    <p:cSldViewPr snapToGrid="0">
      <p:cViewPr>
        <p:scale>
          <a:sx n="60" d="100"/>
          <a:sy n="60" d="100"/>
        </p:scale>
        <p:origin x="-1164" y="-6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4610F-A926-4BA3-B6A9-0E49AB902617}" type="doc">
      <dgm:prSet loTypeId="urn:microsoft.com/office/officeart/2005/8/layout/arrow2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8E3154A-3952-454B-9548-957F5FD03875}">
      <dgm:prSet phldrT="[Texto]" custT="1"/>
      <dgm:spPr/>
      <dgm:t>
        <a:bodyPr/>
        <a:lstStyle/>
        <a:p>
          <a:pPr algn="ctr"/>
          <a:r>
            <a:rPr lang="es-MX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Provee a diferentes sectores e industrias</a:t>
          </a:r>
          <a:endParaRPr lang="es-MX" sz="1600" b="1" dirty="0">
            <a:solidFill>
              <a:schemeClr val="tx1"/>
            </a:solidFill>
          </a:endParaRPr>
        </a:p>
      </dgm:t>
    </dgm:pt>
    <dgm:pt modelId="{30D43796-490B-458B-8A7E-A308D0E48A96}" type="parTrans" cxnId="{5EC2D25C-C4AB-4DBD-BE30-EC5223781ADB}">
      <dgm:prSet/>
      <dgm:spPr/>
      <dgm:t>
        <a:bodyPr/>
        <a:lstStyle/>
        <a:p>
          <a:endParaRPr lang="es-MX"/>
        </a:p>
      </dgm:t>
    </dgm:pt>
    <dgm:pt modelId="{E52FD710-67CD-4748-BD44-C9F549C4BC91}" type="sibTrans" cxnId="{5EC2D25C-C4AB-4DBD-BE30-EC5223781ADB}">
      <dgm:prSet/>
      <dgm:spPr/>
      <dgm:t>
        <a:bodyPr/>
        <a:lstStyle/>
        <a:p>
          <a:endParaRPr lang="es-MX"/>
        </a:p>
      </dgm:t>
    </dgm:pt>
    <dgm:pt modelId="{8398FDBC-26B9-4364-9CB7-F10EA10E735F}">
      <dgm:prSet phldrT="[Texto]" custT="1"/>
      <dgm:spPr/>
      <dgm:t>
        <a:bodyPr/>
        <a:lstStyle/>
        <a:p>
          <a:pPr algn="ctr"/>
          <a:r>
            <a:rPr lang="es-MX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(1973) Investigación Y aprovechamiento </a:t>
          </a:r>
          <a:endParaRPr lang="es-MX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52343AE-D072-459E-B8C5-7E290A81EFEE}" type="parTrans" cxnId="{52DB8F86-F0DA-4FA6-A9D4-6B9D5FE3F355}">
      <dgm:prSet/>
      <dgm:spPr/>
      <dgm:t>
        <a:bodyPr/>
        <a:lstStyle/>
        <a:p>
          <a:endParaRPr lang="es-MX"/>
        </a:p>
      </dgm:t>
    </dgm:pt>
    <dgm:pt modelId="{009AC1A0-B6B9-4CB0-ABAB-74F61E7AE51A}" type="sibTrans" cxnId="{52DB8F86-F0DA-4FA6-A9D4-6B9D5FE3F355}">
      <dgm:prSet/>
      <dgm:spPr/>
      <dgm:t>
        <a:bodyPr/>
        <a:lstStyle/>
        <a:p>
          <a:endParaRPr lang="es-MX"/>
        </a:p>
      </dgm:t>
    </dgm:pt>
    <dgm:pt modelId="{7099547B-A10B-4013-AA07-2B50CE62431A}">
      <dgm:prSet phldrT="[Texto]" custT="1"/>
      <dgm:spPr/>
      <dgm:t>
        <a:bodyPr/>
        <a:lstStyle/>
        <a:p>
          <a:pPr algn="ctr"/>
          <a:r>
            <a:rPr lang="es-MX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Desarrollo de nuevas tecnologías y servicios de análisis</a:t>
          </a:r>
          <a:endParaRPr lang="es-MX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8A2079B-B639-4EDB-9A02-01FCA37A4EFA}" type="parTrans" cxnId="{7285D62B-A6C9-43E2-B504-B75CA5FA101E}">
      <dgm:prSet/>
      <dgm:spPr/>
      <dgm:t>
        <a:bodyPr/>
        <a:lstStyle/>
        <a:p>
          <a:endParaRPr lang="es-MX"/>
        </a:p>
      </dgm:t>
    </dgm:pt>
    <dgm:pt modelId="{A1DDF148-0EFA-44EA-9FDA-A71B36275EF5}" type="sibTrans" cxnId="{7285D62B-A6C9-43E2-B504-B75CA5FA101E}">
      <dgm:prSet/>
      <dgm:spPr/>
      <dgm:t>
        <a:bodyPr/>
        <a:lstStyle/>
        <a:p>
          <a:endParaRPr lang="es-MX"/>
        </a:p>
      </dgm:t>
    </dgm:pt>
    <dgm:pt modelId="{177D2F22-F81D-4B12-85D1-493C20217E67}" type="pres">
      <dgm:prSet presAssocID="{5654610F-A926-4BA3-B6A9-0E49AB902617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A1C398C-BF7A-4DD0-8042-D8D1A5B2154B}" type="pres">
      <dgm:prSet presAssocID="{5654610F-A926-4BA3-B6A9-0E49AB902617}" presName="arrow" presStyleLbl="bgShp" presStyleIdx="0" presStyleCnt="1" custLinFactNeighborX="-826" custLinFactNeighborY="1736"/>
      <dgm:spPr/>
      <dgm:t>
        <a:bodyPr/>
        <a:lstStyle/>
        <a:p>
          <a:endParaRPr lang="es-MX"/>
        </a:p>
      </dgm:t>
    </dgm:pt>
    <dgm:pt modelId="{4410C99D-32E0-4D84-8BD7-EB4BC7C70AAD}" type="pres">
      <dgm:prSet presAssocID="{5654610F-A926-4BA3-B6A9-0E49AB902617}" presName="arrowDiagram3" presStyleCnt="0"/>
      <dgm:spPr/>
      <dgm:t>
        <a:bodyPr/>
        <a:lstStyle/>
        <a:p>
          <a:endParaRPr lang="es-MX"/>
        </a:p>
      </dgm:t>
    </dgm:pt>
    <dgm:pt modelId="{DA0F7A81-7FCF-47D1-BF09-24A0301A03C9}" type="pres">
      <dgm:prSet presAssocID="{98E3154A-3952-454B-9548-957F5FD03875}" presName="bullet3a" presStyleLbl="node1" presStyleIdx="0" presStyleCnt="3"/>
      <dgm:spPr/>
      <dgm:t>
        <a:bodyPr/>
        <a:lstStyle/>
        <a:p>
          <a:endParaRPr lang="es-MX"/>
        </a:p>
      </dgm:t>
    </dgm:pt>
    <dgm:pt modelId="{1A481ABA-60B3-402B-A78B-000F953C96E8}" type="pres">
      <dgm:prSet presAssocID="{98E3154A-3952-454B-9548-957F5FD03875}" presName="textBox3a" presStyleLbl="revTx" presStyleIdx="0" presStyleCnt="3" custScaleX="127007" custScaleY="46416" custLinFactNeighborX="-63467" custLinFactNeighborY="-8939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D4739E-2D8D-46B4-B831-80373665C0BE}" type="pres">
      <dgm:prSet presAssocID="{8398FDBC-26B9-4364-9CB7-F10EA10E735F}" presName="bullet3b" presStyleLbl="node1" presStyleIdx="1" presStyleCnt="3"/>
      <dgm:spPr/>
      <dgm:t>
        <a:bodyPr/>
        <a:lstStyle/>
        <a:p>
          <a:endParaRPr lang="es-MX"/>
        </a:p>
      </dgm:t>
    </dgm:pt>
    <dgm:pt modelId="{0B796BBA-8ED5-40BA-A398-B93AF2C03189}" type="pres">
      <dgm:prSet presAssocID="{8398FDBC-26B9-4364-9CB7-F10EA10E735F}" presName="textBox3b" presStyleLbl="revTx" presStyleIdx="1" presStyleCnt="3" custScaleX="136630" custScaleY="19727" custLinFactNeighborX="-68295" custLinFactNeighborY="-7046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5C8EA14-DEDC-49E1-831F-A30407954BDD}" type="pres">
      <dgm:prSet presAssocID="{7099547B-A10B-4013-AA07-2B50CE62431A}" presName="bullet3c" presStyleLbl="node1" presStyleIdx="2" presStyleCnt="3"/>
      <dgm:spPr/>
      <dgm:t>
        <a:bodyPr/>
        <a:lstStyle/>
        <a:p>
          <a:endParaRPr lang="es-MX"/>
        </a:p>
      </dgm:t>
    </dgm:pt>
    <dgm:pt modelId="{3D4E52A2-5853-4BEE-BACD-C7242C1DF218}" type="pres">
      <dgm:prSet presAssocID="{7099547B-A10B-4013-AA07-2B50CE62431A}" presName="textBox3c" presStyleLbl="revTx" presStyleIdx="2" presStyleCnt="3" custScaleX="169240" custScaleY="20922" custLinFactNeighborX="-48477" custLinFactNeighborY="-7135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3933251-1128-41ED-ADAE-60F4711B88AF}" type="presOf" srcId="{7099547B-A10B-4013-AA07-2B50CE62431A}" destId="{3D4E52A2-5853-4BEE-BACD-C7242C1DF218}" srcOrd="0" destOrd="0" presId="urn:microsoft.com/office/officeart/2005/8/layout/arrow2"/>
    <dgm:cxn modelId="{5EC2D25C-C4AB-4DBD-BE30-EC5223781ADB}" srcId="{5654610F-A926-4BA3-B6A9-0E49AB902617}" destId="{98E3154A-3952-454B-9548-957F5FD03875}" srcOrd="0" destOrd="0" parTransId="{30D43796-490B-458B-8A7E-A308D0E48A96}" sibTransId="{E52FD710-67CD-4748-BD44-C9F549C4BC91}"/>
    <dgm:cxn modelId="{52DB8F86-F0DA-4FA6-A9D4-6B9D5FE3F355}" srcId="{5654610F-A926-4BA3-B6A9-0E49AB902617}" destId="{8398FDBC-26B9-4364-9CB7-F10EA10E735F}" srcOrd="1" destOrd="0" parTransId="{252343AE-D072-459E-B8C5-7E290A81EFEE}" sibTransId="{009AC1A0-B6B9-4CB0-ABAB-74F61E7AE51A}"/>
    <dgm:cxn modelId="{2293B114-87CE-41FE-BE9C-862574BCDB8F}" type="presOf" srcId="{98E3154A-3952-454B-9548-957F5FD03875}" destId="{1A481ABA-60B3-402B-A78B-000F953C96E8}" srcOrd="0" destOrd="0" presId="urn:microsoft.com/office/officeart/2005/8/layout/arrow2"/>
    <dgm:cxn modelId="{F8C30859-7017-4DD9-BFE4-7E04B9DFF32F}" type="presOf" srcId="{5654610F-A926-4BA3-B6A9-0E49AB902617}" destId="{177D2F22-F81D-4B12-85D1-493C20217E67}" srcOrd="0" destOrd="0" presId="urn:microsoft.com/office/officeart/2005/8/layout/arrow2"/>
    <dgm:cxn modelId="{7285D62B-A6C9-43E2-B504-B75CA5FA101E}" srcId="{5654610F-A926-4BA3-B6A9-0E49AB902617}" destId="{7099547B-A10B-4013-AA07-2B50CE62431A}" srcOrd="2" destOrd="0" parTransId="{B8A2079B-B639-4EDB-9A02-01FCA37A4EFA}" sibTransId="{A1DDF148-0EFA-44EA-9FDA-A71B36275EF5}"/>
    <dgm:cxn modelId="{09C0CBD2-B960-46F6-90DA-5EFC6C7295A0}" type="presOf" srcId="{8398FDBC-26B9-4364-9CB7-F10EA10E735F}" destId="{0B796BBA-8ED5-40BA-A398-B93AF2C03189}" srcOrd="0" destOrd="0" presId="urn:microsoft.com/office/officeart/2005/8/layout/arrow2"/>
    <dgm:cxn modelId="{0A1A4AF2-8739-46DC-B18F-3E846387189C}" type="presParOf" srcId="{177D2F22-F81D-4B12-85D1-493C20217E67}" destId="{DA1C398C-BF7A-4DD0-8042-D8D1A5B2154B}" srcOrd="0" destOrd="0" presId="urn:microsoft.com/office/officeart/2005/8/layout/arrow2"/>
    <dgm:cxn modelId="{4D977AA8-7D4C-4F92-8007-131762BE974F}" type="presParOf" srcId="{177D2F22-F81D-4B12-85D1-493C20217E67}" destId="{4410C99D-32E0-4D84-8BD7-EB4BC7C70AAD}" srcOrd="1" destOrd="0" presId="urn:microsoft.com/office/officeart/2005/8/layout/arrow2"/>
    <dgm:cxn modelId="{A2D4CD8A-617E-4C36-B7BA-1F089828F15E}" type="presParOf" srcId="{4410C99D-32E0-4D84-8BD7-EB4BC7C70AAD}" destId="{DA0F7A81-7FCF-47D1-BF09-24A0301A03C9}" srcOrd="0" destOrd="0" presId="urn:microsoft.com/office/officeart/2005/8/layout/arrow2"/>
    <dgm:cxn modelId="{2CF7C918-F6A3-4F4C-AEF4-47F8E395FC76}" type="presParOf" srcId="{4410C99D-32E0-4D84-8BD7-EB4BC7C70AAD}" destId="{1A481ABA-60B3-402B-A78B-000F953C96E8}" srcOrd="1" destOrd="0" presId="urn:microsoft.com/office/officeart/2005/8/layout/arrow2"/>
    <dgm:cxn modelId="{47E26DA7-E49C-45D9-9A1E-64CB675205DC}" type="presParOf" srcId="{4410C99D-32E0-4D84-8BD7-EB4BC7C70AAD}" destId="{5AD4739E-2D8D-46B4-B831-80373665C0BE}" srcOrd="2" destOrd="0" presId="urn:microsoft.com/office/officeart/2005/8/layout/arrow2"/>
    <dgm:cxn modelId="{365159D2-8093-4B35-8D81-BA5854552C2B}" type="presParOf" srcId="{4410C99D-32E0-4D84-8BD7-EB4BC7C70AAD}" destId="{0B796BBA-8ED5-40BA-A398-B93AF2C03189}" srcOrd="3" destOrd="0" presId="urn:microsoft.com/office/officeart/2005/8/layout/arrow2"/>
    <dgm:cxn modelId="{C9AA17F7-0421-499E-80F6-A9D665EFCF3C}" type="presParOf" srcId="{4410C99D-32E0-4D84-8BD7-EB4BC7C70AAD}" destId="{F5C8EA14-DEDC-49E1-831F-A30407954BDD}" srcOrd="4" destOrd="0" presId="urn:microsoft.com/office/officeart/2005/8/layout/arrow2"/>
    <dgm:cxn modelId="{7D4C566A-C962-4DF3-A3DC-C5AE7535FEA2}" type="presParOf" srcId="{4410C99D-32E0-4D84-8BD7-EB4BC7C70AAD}" destId="{3D4E52A2-5853-4BEE-BACD-C7242C1DF21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95A8CD-2A05-49E8-A816-9C4BDE5C8180}" type="doc">
      <dgm:prSet loTypeId="urn:microsoft.com/office/officeart/2005/8/layout/radial2" loCatId="relationship" qsTypeId="urn:microsoft.com/office/officeart/2005/8/quickstyle/3d7" qsCatId="3D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2136294C-95CA-4D1E-B20D-A7AAC6EB118E}">
      <dgm:prSet phldrT="[Texto]" custT="1"/>
      <dgm:spPr/>
      <dgm:t>
        <a:bodyPr/>
        <a:lstStyle/>
        <a:p>
          <a:r>
            <a:rPr lang="es-MX" sz="1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Realizar actividades de investigación científica básica y aplicada</a:t>
          </a:r>
          <a:endParaRPr lang="es-MX" sz="1600" dirty="0"/>
        </a:p>
      </dgm:t>
    </dgm:pt>
    <dgm:pt modelId="{10EB55E1-8105-422F-8A2B-6FA703646840}" type="parTrans" cxnId="{1C3C3287-6072-4F1C-92B2-87673F1AD973}">
      <dgm:prSet/>
      <dgm:spPr/>
      <dgm:t>
        <a:bodyPr/>
        <a:lstStyle/>
        <a:p>
          <a:endParaRPr lang="es-MX"/>
        </a:p>
      </dgm:t>
    </dgm:pt>
    <dgm:pt modelId="{E673733C-90F8-4B4F-9F95-B61C07D4BB87}" type="sibTrans" cxnId="{1C3C3287-6072-4F1C-92B2-87673F1AD973}">
      <dgm:prSet/>
      <dgm:spPr/>
      <dgm:t>
        <a:bodyPr/>
        <a:lstStyle/>
        <a:p>
          <a:endParaRPr lang="es-MX"/>
        </a:p>
      </dgm:t>
    </dgm:pt>
    <dgm:pt modelId="{C02981DE-22DB-4922-B667-2E365C90794D}">
      <dgm:prSet phldrT="[Texto]" custT="1"/>
      <dgm:spPr/>
      <dgm:t>
        <a:bodyPr/>
        <a:lstStyle/>
        <a:p>
          <a:r>
            <a:rPr lang="es-MX" sz="1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Desarrollo experimental, Innovación tecnológica </a:t>
          </a:r>
          <a:endParaRPr lang="es-MX" sz="1600" dirty="0"/>
        </a:p>
      </dgm:t>
    </dgm:pt>
    <dgm:pt modelId="{C90CE2BF-2598-4D49-96F1-B21A43515C91}" type="parTrans" cxnId="{A8F73F3C-C373-4DFB-90B1-AC89721EA914}">
      <dgm:prSet/>
      <dgm:spPr/>
      <dgm:t>
        <a:bodyPr/>
        <a:lstStyle/>
        <a:p>
          <a:endParaRPr lang="es-MX"/>
        </a:p>
      </dgm:t>
    </dgm:pt>
    <dgm:pt modelId="{44907D14-E56F-4CA0-8EDA-84CE6B3D99A8}" type="sibTrans" cxnId="{A8F73F3C-C373-4DFB-90B1-AC89721EA914}">
      <dgm:prSet/>
      <dgm:spPr/>
      <dgm:t>
        <a:bodyPr/>
        <a:lstStyle/>
        <a:p>
          <a:endParaRPr lang="es-MX"/>
        </a:p>
      </dgm:t>
    </dgm:pt>
    <dgm:pt modelId="{AB8421C9-995E-4281-B39A-0E7C4D4BE6F9}">
      <dgm:prSet phldrT="[Texto]" custT="1"/>
      <dgm:spPr/>
      <dgm:t>
        <a:bodyPr/>
        <a:lstStyle/>
        <a:p>
          <a:r>
            <a:rPr lang="es-MX" sz="1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Formación especializada:</a:t>
          </a:r>
        </a:p>
        <a:p>
          <a:r>
            <a:rPr lang="es-MX" sz="1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en química de los polímeros, materiales avanzados, biotecnología, medio ambiente</a:t>
          </a:r>
          <a:endParaRPr lang="es-MX" sz="1600" dirty="0"/>
        </a:p>
      </dgm:t>
    </dgm:pt>
    <dgm:pt modelId="{E92A6204-A64C-433C-90A4-D88F3494FCEA}" type="parTrans" cxnId="{B3C8F88C-5C9A-4696-8752-2914162E0DDA}">
      <dgm:prSet/>
      <dgm:spPr/>
      <dgm:t>
        <a:bodyPr/>
        <a:lstStyle/>
        <a:p>
          <a:endParaRPr lang="es-MX"/>
        </a:p>
      </dgm:t>
    </dgm:pt>
    <dgm:pt modelId="{D15EF23B-9E08-4DEB-9D4B-A8E32F8A705F}" type="sibTrans" cxnId="{B3C8F88C-5C9A-4696-8752-2914162E0DDA}">
      <dgm:prSet/>
      <dgm:spPr/>
      <dgm:t>
        <a:bodyPr/>
        <a:lstStyle/>
        <a:p>
          <a:endParaRPr lang="es-MX"/>
        </a:p>
      </dgm:t>
    </dgm:pt>
    <dgm:pt modelId="{145C3A29-65B6-4996-B6F5-F9C98AA7BD0A}" type="pres">
      <dgm:prSet presAssocID="{F395A8CD-2A05-49E8-A816-9C4BDE5C818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B62E8A0-5C5A-4A0C-B4D1-0EDDF58534A0}" type="pres">
      <dgm:prSet presAssocID="{F395A8CD-2A05-49E8-A816-9C4BDE5C8180}" presName="cycle" presStyleCnt="0"/>
      <dgm:spPr/>
    </dgm:pt>
    <dgm:pt modelId="{D705188B-F168-4DF9-8F0B-05C01C8D00E3}" type="pres">
      <dgm:prSet presAssocID="{F395A8CD-2A05-49E8-A816-9C4BDE5C8180}" presName="centerShape" presStyleCnt="0"/>
      <dgm:spPr/>
    </dgm:pt>
    <dgm:pt modelId="{5BB9521E-54D3-4186-9BCB-9A395C21FB71}" type="pres">
      <dgm:prSet presAssocID="{F395A8CD-2A05-49E8-A816-9C4BDE5C8180}" presName="connSite" presStyleLbl="node1" presStyleIdx="0" presStyleCnt="4"/>
      <dgm:spPr/>
    </dgm:pt>
    <dgm:pt modelId="{B7DE7F93-73B8-4040-B6BB-BD8E8CF69FF6}" type="pres">
      <dgm:prSet presAssocID="{F395A8CD-2A05-49E8-A816-9C4BDE5C8180}" presName="visible" presStyleLbl="node1" presStyleIdx="0" presStyleCnt="4" custAng="10800000" custFlipVert="1" custFlipHor="0" custScaleX="11253" custScaleY="3727" custLinFactX="100000" custLinFactY="-30069" custLinFactNeighborX="164852" custLinFactNeighborY="-100000"/>
      <dgm:spPr/>
      <dgm:t>
        <a:bodyPr/>
        <a:lstStyle/>
        <a:p>
          <a:endParaRPr lang="es-MX"/>
        </a:p>
      </dgm:t>
    </dgm:pt>
    <dgm:pt modelId="{81F43651-BB25-4AC5-8B76-6C9E69C7533A}" type="pres">
      <dgm:prSet presAssocID="{10EB55E1-8105-422F-8A2B-6FA703646840}" presName="Name25" presStyleLbl="parChTrans1D1" presStyleIdx="0" presStyleCnt="3"/>
      <dgm:spPr/>
      <dgm:t>
        <a:bodyPr/>
        <a:lstStyle/>
        <a:p>
          <a:endParaRPr lang="es-MX"/>
        </a:p>
      </dgm:t>
    </dgm:pt>
    <dgm:pt modelId="{D3C41D5D-1852-4BE6-B454-F240E6F46E5F}" type="pres">
      <dgm:prSet presAssocID="{2136294C-95CA-4D1E-B20D-A7AAC6EB118E}" presName="node" presStyleCnt="0"/>
      <dgm:spPr/>
    </dgm:pt>
    <dgm:pt modelId="{AA838927-9E56-42C9-A4A8-425DA092B751}" type="pres">
      <dgm:prSet presAssocID="{2136294C-95CA-4D1E-B20D-A7AAC6EB118E}" presName="parentNode" presStyleLbl="node1" presStyleIdx="1" presStyleCnt="4" custScaleX="197187" custScaleY="108640" custLinFactNeighborX="67118" custLinFactNeighborY="-2572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F6ADC86-7830-4880-9F8B-846B483146D9}" type="pres">
      <dgm:prSet presAssocID="{2136294C-95CA-4D1E-B20D-A7AAC6EB118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9DE9A4-7131-46FB-9500-8F51B6FC7AAD}" type="pres">
      <dgm:prSet presAssocID="{C90CE2BF-2598-4D49-96F1-B21A43515C91}" presName="Name25" presStyleLbl="parChTrans1D1" presStyleIdx="1" presStyleCnt="3"/>
      <dgm:spPr/>
      <dgm:t>
        <a:bodyPr/>
        <a:lstStyle/>
        <a:p>
          <a:endParaRPr lang="es-MX"/>
        </a:p>
      </dgm:t>
    </dgm:pt>
    <dgm:pt modelId="{D2E89225-0922-4A98-930C-98A595D7F253}" type="pres">
      <dgm:prSet presAssocID="{C02981DE-22DB-4922-B667-2E365C90794D}" presName="node" presStyleCnt="0"/>
      <dgm:spPr/>
    </dgm:pt>
    <dgm:pt modelId="{6712DD02-C1C9-456A-960A-8CB38DB3F2D2}" type="pres">
      <dgm:prSet presAssocID="{C02981DE-22DB-4922-B667-2E365C90794D}" presName="parentNode" presStyleLbl="node1" presStyleIdx="2" presStyleCnt="4" custScaleX="183103" custScaleY="111238" custLinFactNeighborX="39697" custLinFactNeighborY="-1040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21F9CA4-9A61-4261-8781-91C277257117}" type="pres">
      <dgm:prSet presAssocID="{C02981DE-22DB-4922-B667-2E365C90794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9270F35-A7B1-4D7F-8C3E-33922E3789D6}" type="pres">
      <dgm:prSet presAssocID="{E92A6204-A64C-433C-90A4-D88F3494FCEA}" presName="Name25" presStyleLbl="parChTrans1D1" presStyleIdx="2" presStyleCnt="3"/>
      <dgm:spPr/>
      <dgm:t>
        <a:bodyPr/>
        <a:lstStyle/>
        <a:p>
          <a:endParaRPr lang="es-MX"/>
        </a:p>
      </dgm:t>
    </dgm:pt>
    <dgm:pt modelId="{BE1824EF-4789-4DDD-AFE2-9990F787BCC2}" type="pres">
      <dgm:prSet presAssocID="{AB8421C9-995E-4281-B39A-0E7C4D4BE6F9}" presName="node" presStyleCnt="0"/>
      <dgm:spPr/>
    </dgm:pt>
    <dgm:pt modelId="{306ADD16-B0F6-439F-ACF2-7A835FDBB5C8}" type="pres">
      <dgm:prSet presAssocID="{AB8421C9-995E-4281-B39A-0E7C4D4BE6F9}" presName="parentNode" presStyleLbl="node1" presStyleIdx="3" presStyleCnt="4" custScaleX="208030" custScaleY="159281" custLinFactNeighborX="74984" custLinFactNeighborY="17326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DEED39A-606A-4C2A-AE89-927064A8F9A0}" type="pres">
      <dgm:prSet presAssocID="{AB8421C9-995E-4281-B39A-0E7C4D4BE6F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A016DC2-1E65-4A50-94F5-3D323D3DAAAC}" type="presOf" srcId="{10EB55E1-8105-422F-8A2B-6FA703646840}" destId="{81F43651-BB25-4AC5-8B76-6C9E69C7533A}" srcOrd="0" destOrd="0" presId="urn:microsoft.com/office/officeart/2005/8/layout/radial2"/>
    <dgm:cxn modelId="{B3C8F88C-5C9A-4696-8752-2914162E0DDA}" srcId="{F395A8CD-2A05-49E8-A816-9C4BDE5C8180}" destId="{AB8421C9-995E-4281-B39A-0E7C4D4BE6F9}" srcOrd="2" destOrd="0" parTransId="{E92A6204-A64C-433C-90A4-D88F3494FCEA}" sibTransId="{D15EF23B-9E08-4DEB-9D4B-A8E32F8A705F}"/>
    <dgm:cxn modelId="{A8F73F3C-C373-4DFB-90B1-AC89721EA914}" srcId="{F395A8CD-2A05-49E8-A816-9C4BDE5C8180}" destId="{C02981DE-22DB-4922-B667-2E365C90794D}" srcOrd="1" destOrd="0" parTransId="{C90CE2BF-2598-4D49-96F1-B21A43515C91}" sibTransId="{44907D14-E56F-4CA0-8EDA-84CE6B3D99A8}"/>
    <dgm:cxn modelId="{1C3C3287-6072-4F1C-92B2-87673F1AD973}" srcId="{F395A8CD-2A05-49E8-A816-9C4BDE5C8180}" destId="{2136294C-95CA-4D1E-B20D-A7AAC6EB118E}" srcOrd="0" destOrd="0" parTransId="{10EB55E1-8105-422F-8A2B-6FA703646840}" sibTransId="{E673733C-90F8-4B4F-9F95-B61C07D4BB87}"/>
    <dgm:cxn modelId="{919F41C0-056A-48D9-89E5-A3AB3C0DBDCB}" type="presOf" srcId="{AB8421C9-995E-4281-B39A-0E7C4D4BE6F9}" destId="{306ADD16-B0F6-439F-ACF2-7A835FDBB5C8}" srcOrd="0" destOrd="0" presId="urn:microsoft.com/office/officeart/2005/8/layout/radial2"/>
    <dgm:cxn modelId="{9600F19B-20B0-4341-B31B-A49CF34BA882}" type="presOf" srcId="{2136294C-95CA-4D1E-B20D-A7AAC6EB118E}" destId="{AA838927-9E56-42C9-A4A8-425DA092B751}" srcOrd="0" destOrd="0" presId="urn:microsoft.com/office/officeart/2005/8/layout/radial2"/>
    <dgm:cxn modelId="{EB5F6E9C-B462-4E54-8D10-97A98108E1A2}" type="presOf" srcId="{E92A6204-A64C-433C-90A4-D88F3494FCEA}" destId="{59270F35-A7B1-4D7F-8C3E-33922E3789D6}" srcOrd="0" destOrd="0" presId="urn:microsoft.com/office/officeart/2005/8/layout/radial2"/>
    <dgm:cxn modelId="{54DEF4D8-67A2-462E-AF62-89262516457A}" type="presOf" srcId="{C90CE2BF-2598-4D49-96F1-B21A43515C91}" destId="{AA9DE9A4-7131-46FB-9500-8F51B6FC7AAD}" srcOrd="0" destOrd="0" presId="urn:microsoft.com/office/officeart/2005/8/layout/radial2"/>
    <dgm:cxn modelId="{A3AC3543-70A2-42BE-A670-FC16DAC26762}" type="presOf" srcId="{F395A8CD-2A05-49E8-A816-9C4BDE5C8180}" destId="{145C3A29-65B6-4996-B6F5-F9C98AA7BD0A}" srcOrd="0" destOrd="0" presId="urn:microsoft.com/office/officeart/2005/8/layout/radial2"/>
    <dgm:cxn modelId="{758F9ABE-696F-4ADE-AEEA-52DBC00275EB}" type="presOf" srcId="{C02981DE-22DB-4922-B667-2E365C90794D}" destId="{6712DD02-C1C9-456A-960A-8CB38DB3F2D2}" srcOrd="0" destOrd="0" presId="urn:microsoft.com/office/officeart/2005/8/layout/radial2"/>
    <dgm:cxn modelId="{6762A49E-A0BF-4520-B2E5-DAB7FB0B3F5B}" type="presParOf" srcId="{145C3A29-65B6-4996-B6F5-F9C98AA7BD0A}" destId="{3B62E8A0-5C5A-4A0C-B4D1-0EDDF58534A0}" srcOrd="0" destOrd="0" presId="urn:microsoft.com/office/officeart/2005/8/layout/radial2"/>
    <dgm:cxn modelId="{E1339A72-BCED-459A-A166-7A69C64493A3}" type="presParOf" srcId="{3B62E8A0-5C5A-4A0C-B4D1-0EDDF58534A0}" destId="{D705188B-F168-4DF9-8F0B-05C01C8D00E3}" srcOrd="0" destOrd="0" presId="urn:microsoft.com/office/officeart/2005/8/layout/radial2"/>
    <dgm:cxn modelId="{91CC6660-A2E2-455A-9D31-A56FBEEC7489}" type="presParOf" srcId="{D705188B-F168-4DF9-8F0B-05C01C8D00E3}" destId="{5BB9521E-54D3-4186-9BCB-9A395C21FB71}" srcOrd="0" destOrd="0" presId="urn:microsoft.com/office/officeart/2005/8/layout/radial2"/>
    <dgm:cxn modelId="{A835AE34-ABE4-4F8A-8D02-69958093CA36}" type="presParOf" srcId="{D705188B-F168-4DF9-8F0B-05C01C8D00E3}" destId="{B7DE7F93-73B8-4040-B6BB-BD8E8CF69FF6}" srcOrd="1" destOrd="0" presId="urn:microsoft.com/office/officeart/2005/8/layout/radial2"/>
    <dgm:cxn modelId="{92498049-215F-4532-B30F-8F85027CC1E5}" type="presParOf" srcId="{3B62E8A0-5C5A-4A0C-B4D1-0EDDF58534A0}" destId="{81F43651-BB25-4AC5-8B76-6C9E69C7533A}" srcOrd="1" destOrd="0" presId="urn:microsoft.com/office/officeart/2005/8/layout/radial2"/>
    <dgm:cxn modelId="{F925E937-AA17-4333-A45A-AE68625EAAFE}" type="presParOf" srcId="{3B62E8A0-5C5A-4A0C-B4D1-0EDDF58534A0}" destId="{D3C41D5D-1852-4BE6-B454-F240E6F46E5F}" srcOrd="2" destOrd="0" presId="urn:microsoft.com/office/officeart/2005/8/layout/radial2"/>
    <dgm:cxn modelId="{EEEF3CEB-8F68-43A1-9678-2B9815BE1648}" type="presParOf" srcId="{D3C41D5D-1852-4BE6-B454-F240E6F46E5F}" destId="{AA838927-9E56-42C9-A4A8-425DA092B751}" srcOrd="0" destOrd="0" presId="urn:microsoft.com/office/officeart/2005/8/layout/radial2"/>
    <dgm:cxn modelId="{3ABA392D-4A90-4CBC-B00C-BA621A2BC128}" type="presParOf" srcId="{D3C41D5D-1852-4BE6-B454-F240E6F46E5F}" destId="{FF6ADC86-7830-4880-9F8B-846B483146D9}" srcOrd="1" destOrd="0" presId="urn:microsoft.com/office/officeart/2005/8/layout/radial2"/>
    <dgm:cxn modelId="{98712FE5-8870-4E05-969A-DAB55152410B}" type="presParOf" srcId="{3B62E8A0-5C5A-4A0C-B4D1-0EDDF58534A0}" destId="{AA9DE9A4-7131-46FB-9500-8F51B6FC7AAD}" srcOrd="3" destOrd="0" presId="urn:microsoft.com/office/officeart/2005/8/layout/radial2"/>
    <dgm:cxn modelId="{D7612973-95CC-4D40-8CEF-93169F4CED56}" type="presParOf" srcId="{3B62E8A0-5C5A-4A0C-B4D1-0EDDF58534A0}" destId="{D2E89225-0922-4A98-930C-98A595D7F253}" srcOrd="4" destOrd="0" presId="urn:microsoft.com/office/officeart/2005/8/layout/radial2"/>
    <dgm:cxn modelId="{30381865-A8ED-4ADA-9161-A5C029676392}" type="presParOf" srcId="{D2E89225-0922-4A98-930C-98A595D7F253}" destId="{6712DD02-C1C9-456A-960A-8CB38DB3F2D2}" srcOrd="0" destOrd="0" presId="urn:microsoft.com/office/officeart/2005/8/layout/radial2"/>
    <dgm:cxn modelId="{A98FE04D-F1BE-47FD-AAA0-3BAB2B133EE6}" type="presParOf" srcId="{D2E89225-0922-4A98-930C-98A595D7F253}" destId="{621F9CA4-9A61-4261-8781-91C277257117}" srcOrd="1" destOrd="0" presId="urn:microsoft.com/office/officeart/2005/8/layout/radial2"/>
    <dgm:cxn modelId="{1960F425-B613-457A-9806-0A7D4E6CD7A8}" type="presParOf" srcId="{3B62E8A0-5C5A-4A0C-B4D1-0EDDF58534A0}" destId="{59270F35-A7B1-4D7F-8C3E-33922E3789D6}" srcOrd="5" destOrd="0" presId="urn:microsoft.com/office/officeart/2005/8/layout/radial2"/>
    <dgm:cxn modelId="{9CC15EB8-3420-4465-B3F0-3413C830EADE}" type="presParOf" srcId="{3B62E8A0-5C5A-4A0C-B4D1-0EDDF58534A0}" destId="{BE1824EF-4789-4DDD-AFE2-9990F787BCC2}" srcOrd="6" destOrd="0" presId="urn:microsoft.com/office/officeart/2005/8/layout/radial2"/>
    <dgm:cxn modelId="{E89AE23A-777F-43AF-8DD7-84D060018853}" type="presParOf" srcId="{BE1824EF-4789-4DDD-AFE2-9990F787BCC2}" destId="{306ADD16-B0F6-439F-ACF2-7A835FDBB5C8}" srcOrd="0" destOrd="0" presId="urn:microsoft.com/office/officeart/2005/8/layout/radial2"/>
    <dgm:cxn modelId="{A3B2ED92-6B5C-4D8C-927B-1084066456C9}" type="presParOf" srcId="{BE1824EF-4789-4DDD-AFE2-9990F787BCC2}" destId="{BDEED39A-606A-4C2A-AE89-927064A8F9A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161487-4221-460E-A6AB-835AE349C472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11C06C4-2272-45FD-9B73-BA108AF086AD}">
      <dgm:prSet phldrT="[Texto]" custT="1"/>
      <dgm:spPr/>
      <dgm:t>
        <a:bodyPr/>
        <a:lstStyle/>
        <a:p>
          <a:pPr algn="ctr"/>
          <a:r>
            <a:rPr lang="es-MX" sz="1600" b="1" dirty="0" smtClean="0">
              <a:latin typeface="Arial" pitchFamily="34" charset="0"/>
              <a:cs typeface="Arial" pitchFamily="34" charset="0"/>
            </a:rPr>
            <a:t>1. Manejo y calibración de </a:t>
          </a:r>
          <a:r>
            <a:rPr lang="es-MX" sz="1600" b="1" dirty="0" err="1" smtClean="0">
              <a:latin typeface="Arial" pitchFamily="34" charset="0"/>
              <a:cs typeface="Arial" pitchFamily="34" charset="0"/>
            </a:rPr>
            <a:t>micropipetas</a:t>
          </a:r>
          <a:r>
            <a:rPr lang="es-MX" sz="1600" b="1" dirty="0" smtClean="0">
              <a:latin typeface="Arial" pitchFamily="34" charset="0"/>
              <a:cs typeface="Arial" pitchFamily="34" charset="0"/>
            </a:rPr>
            <a:t>: </a:t>
          </a:r>
          <a:endParaRPr lang="es-MX" sz="1600" dirty="0"/>
        </a:p>
      </dgm:t>
    </dgm:pt>
    <dgm:pt modelId="{9BEC9232-C444-4A5B-9F72-8CDDA9A8D5B2}" type="parTrans" cxnId="{CCC32E7C-12E3-4E1D-BA38-1412ECF804A4}">
      <dgm:prSet/>
      <dgm:spPr/>
      <dgm:t>
        <a:bodyPr/>
        <a:lstStyle/>
        <a:p>
          <a:endParaRPr lang="es-MX"/>
        </a:p>
      </dgm:t>
    </dgm:pt>
    <dgm:pt modelId="{51E3361C-453E-465D-9549-E295CD5D377D}" type="sibTrans" cxnId="{CCC32E7C-12E3-4E1D-BA38-1412ECF804A4}">
      <dgm:prSet/>
      <dgm:spPr/>
      <dgm:t>
        <a:bodyPr/>
        <a:lstStyle/>
        <a:p>
          <a:endParaRPr lang="es-MX"/>
        </a:p>
      </dgm:t>
    </dgm:pt>
    <dgm:pt modelId="{2CD9E0B8-D7B8-4257-8379-8F42564B7DD8}">
      <dgm:prSet phldrT="[Texto]" custT="1"/>
      <dgm:spPr/>
      <dgm:t>
        <a:bodyPr/>
        <a:lstStyle/>
        <a:p>
          <a:pPr algn="ctr"/>
          <a:r>
            <a:rPr lang="es-MX" sz="1600" b="1" dirty="0" smtClean="0">
              <a:latin typeface="Arial" pitchFamily="34" charset="0"/>
              <a:cs typeface="Arial" pitchFamily="34" charset="0"/>
            </a:rPr>
            <a:t>2. Preparación de amortiguadores para extracción y Cuantificación de proteína: </a:t>
          </a:r>
          <a:endParaRPr lang="es-MX" sz="1600" dirty="0"/>
        </a:p>
      </dgm:t>
    </dgm:pt>
    <dgm:pt modelId="{82C4F43C-B9CB-45E9-8082-4D4D72F64E9F}" type="parTrans" cxnId="{E9AE1F44-C591-49EF-9F1D-F35B9C8BA1A8}">
      <dgm:prSet/>
      <dgm:spPr/>
      <dgm:t>
        <a:bodyPr/>
        <a:lstStyle/>
        <a:p>
          <a:endParaRPr lang="es-MX"/>
        </a:p>
      </dgm:t>
    </dgm:pt>
    <dgm:pt modelId="{F7BD3D5C-ED1E-4877-8D16-AD4D03843DA6}" type="sibTrans" cxnId="{E9AE1F44-C591-49EF-9F1D-F35B9C8BA1A8}">
      <dgm:prSet/>
      <dgm:spPr/>
      <dgm:t>
        <a:bodyPr/>
        <a:lstStyle/>
        <a:p>
          <a:endParaRPr lang="es-MX"/>
        </a:p>
      </dgm:t>
    </dgm:pt>
    <dgm:pt modelId="{62C098E7-1470-4E94-A03B-B765B43F6EBF}" type="pres">
      <dgm:prSet presAssocID="{46161487-4221-460E-A6AB-835AE349C47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3867CE8A-100C-4FE6-AB9C-D0794A0EAA5D}" type="pres">
      <dgm:prSet presAssocID="{811C06C4-2272-45FD-9B73-BA108AF086AD}" presName="composite" presStyleCnt="0"/>
      <dgm:spPr/>
    </dgm:pt>
    <dgm:pt modelId="{0FA4D42B-39C7-4D14-83A9-2ECA92F386D6}" type="pres">
      <dgm:prSet presAssocID="{811C06C4-2272-45FD-9B73-BA108AF086AD}" presName="LShape" presStyleLbl="alignNode1" presStyleIdx="0" presStyleCnt="3"/>
      <dgm:spPr/>
    </dgm:pt>
    <dgm:pt modelId="{14305C42-54B5-4A3A-8973-16B93BFB2A27}" type="pres">
      <dgm:prSet presAssocID="{811C06C4-2272-45FD-9B73-BA108AF086AD}" presName="ParentText" presStyleLbl="revTx" presStyleIdx="0" presStyleCnt="2" custScaleX="84741" custScaleY="21123" custLinFactNeighborX="-11882" custLinFactNeighborY="-720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7705FCD-F307-40D4-BF59-E6A6B87C1FDE}" type="pres">
      <dgm:prSet presAssocID="{811C06C4-2272-45FD-9B73-BA108AF086AD}" presName="Triangle" presStyleLbl="alignNode1" presStyleIdx="1" presStyleCnt="3"/>
      <dgm:spPr/>
    </dgm:pt>
    <dgm:pt modelId="{251A636B-DCF1-40B0-9EBE-3EE9B5B63095}" type="pres">
      <dgm:prSet presAssocID="{51E3361C-453E-465D-9549-E295CD5D377D}" presName="sibTrans" presStyleCnt="0"/>
      <dgm:spPr/>
    </dgm:pt>
    <dgm:pt modelId="{ACEA502B-CEDA-4920-A363-4AF3407DC62B}" type="pres">
      <dgm:prSet presAssocID="{51E3361C-453E-465D-9549-E295CD5D377D}" presName="space" presStyleCnt="0"/>
      <dgm:spPr/>
    </dgm:pt>
    <dgm:pt modelId="{629BB953-A58A-40B2-8DB4-0FA9900C6C73}" type="pres">
      <dgm:prSet presAssocID="{2CD9E0B8-D7B8-4257-8379-8F42564B7DD8}" presName="composite" presStyleCnt="0"/>
      <dgm:spPr/>
    </dgm:pt>
    <dgm:pt modelId="{C69527B5-C31A-4B68-9944-7305FFE43F59}" type="pres">
      <dgm:prSet presAssocID="{2CD9E0B8-D7B8-4257-8379-8F42564B7DD8}" presName="LShape" presStyleLbl="alignNode1" presStyleIdx="2" presStyleCnt="3" custScaleX="190857" custScaleY="101178" custLinFactNeighborX="-1435" custLinFactNeighborY="-46268"/>
      <dgm:spPr/>
    </dgm:pt>
    <dgm:pt modelId="{867A3327-7CEA-4057-B4E3-1288032E667D}" type="pres">
      <dgm:prSet presAssocID="{2CD9E0B8-D7B8-4257-8379-8F42564B7DD8}" presName="ParentText" presStyleLbl="revTx" presStyleIdx="1" presStyleCnt="2" custScaleX="150114" custScaleY="24063" custLinFactY="-6037" custLinFactNeighborX="-7808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8F176F5-8C39-41E5-AADE-054C5C3C2F1F}" type="presOf" srcId="{46161487-4221-460E-A6AB-835AE349C472}" destId="{62C098E7-1470-4E94-A03B-B765B43F6EBF}" srcOrd="0" destOrd="0" presId="urn:microsoft.com/office/officeart/2009/3/layout/StepUpProcess"/>
    <dgm:cxn modelId="{483BE4D2-217C-413E-816F-3CAE11892FF7}" type="presOf" srcId="{811C06C4-2272-45FD-9B73-BA108AF086AD}" destId="{14305C42-54B5-4A3A-8973-16B93BFB2A27}" srcOrd="0" destOrd="0" presId="urn:microsoft.com/office/officeart/2009/3/layout/StepUpProcess"/>
    <dgm:cxn modelId="{027A451C-D1AF-40E5-8AFC-6EE558BB451A}" type="presOf" srcId="{2CD9E0B8-D7B8-4257-8379-8F42564B7DD8}" destId="{867A3327-7CEA-4057-B4E3-1288032E667D}" srcOrd="0" destOrd="0" presId="urn:microsoft.com/office/officeart/2009/3/layout/StepUpProcess"/>
    <dgm:cxn modelId="{CCC32E7C-12E3-4E1D-BA38-1412ECF804A4}" srcId="{46161487-4221-460E-A6AB-835AE349C472}" destId="{811C06C4-2272-45FD-9B73-BA108AF086AD}" srcOrd="0" destOrd="0" parTransId="{9BEC9232-C444-4A5B-9F72-8CDDA9A8D5B2}" sibTransId="{51E3361C-453E-465D-9549-E295CD5D377D}"/>
    <dgm:cxn modelId="{E9AE1F44-C591-49EF-9F1D-F35B9C8BA1A8}" srcId="{46161487-4221-460E-A6AB-835AE349C472}" destId="{2CD9E0B8-D7B8-4257-8379-8F42564B7DD8}" srcOrd="1" destOrd="0" parTransId="{82C4F43C-B9CB-45E9-8082-4D4D72F64E9F}" sibTransId="{F7BD3D5C-ED1E-4877-8D16-AD4D03843DA6}"/>
    <dgm:cxn modelId="{775E4D9A-EB39-4322-B077-B570BBB965C2}" type="presParOf" srcId="{62C098E7-1470-4E94-A03B-B765B43F6EBF}" destId="{3867CE8A-100C-4FE6-AB9C-D0794A0EAA5D}" srcOrd="0" destOrd="0" presId="urn:microsoft.com/office/officeart/2009/3/layout/StepUpProcess"/>
    <dgm:cxn modelId="{924F733B-019A-43E9-A07D-1B1C4B178D6C}" type="presParOf" srcId="{3867CE8A-100C-4FE6-AB9C-D0794A0EAA5D}" destId="{0FA4D42B-39C7-4D14-83A9-2ECA92F386D6}" srcOrd="0" destOrd="0" presId="urn:microsoft.com/office/officeart/2009/3/layout/StepUpProcess"/>
    <dgm:cxn modelId="{4937DA36-86A4-4B86-9FA3-AE689A6262F6}" type="presParOf" srcId="{3867CE8A-100C-4FE6-AB9C-D0794A0EAA5D}" destId="{14305C42-54B5-4A3A-8973-16B93BFB2A27}" srcOrd="1" destOrd="0" presId="urn:microsoft.com/office/officeart/2009/3/layout/StepUpProcess"/>
    <dgm:cxn modelId="{F24BDB30-AAEF-477E-A209-0EAD26DB77C4}" type="presParOf" srcId="{3867CE8A-100C-4FE6-AB9C-D0794A0EAA5D}" destId="{77705FCD-F307-40D4-BF59-E6A6B87C1FDE}" srcOrd="2" destOrd="0" presId="urn:microsoft.com/office/officeart/2009/3/layout/StepUpProcess"/>
    <dgm:cxn modelId="{B7124A88-5541-460F-8832-695B35102FFA}" type="presParOf" srcId="{62C098E7-1470-4E94-A03B-B765B43F6EBF}" destId="{251A636B-DCF1-40B0-9EBE-3EE9B5B63095}" srcOrd="1" destOrd="0" presId="urn:microsoft.com/office/officeart/2009/3/layout/StepUpProcess"/>
    <dgm:cxn modelId="{3A8B1EF2-980A-457D-9860-01CAE0B74EB2}" type="presParOf" srcId="{251A636B-DCF1-40B0-9EBE-3EE9B5B63095}" destId="{ACEA502B-CEDA-4920-A363-4AF3407DC62B}" srcOrd="0" destOrd="0" presId="urn:microsoft.com/office/officeart/2009/3/layout/StepUpProcess"/>
    <dgm:cxn modelId="{6B032225-2EC4-4DB5-965E-E1D20636948A}" type="presParOf" srcId="{62C098E7-1470-4E94-A03B-B765B43F6EBF}" destId="{629BB953-A58A-40B2-8DB4-0FA9900C6C73}" srcOrd="2" destOrd="0" presId="urn:microsoft.com/office/officeart/2009/3/layout/StepUpProcess"/>
    <dgm:cxn modelId="{3DF6B49B-74BB-47CD-A3DE-9B6E558A4D6B}" type="presParOf" srcId="{629BB953-A58A-40B2-8DB4-0FA9900C6C73}" destId="{C69527B5-C31A-4B68-9944-7305FFE43F59}" srcOrd="0" destOrd="0" presId="urn:microsoft.com/office/officeart/2009/3/layout/StepUpProcess"/>
    <dgm:cxn modelId="{0602894E-E4D2-4A0F-A26C-C74A8C7BC40D}" type="presParOf" srcId="{629BB953-A58A-40B2-8DB4-0FA9900C6C73}" destId="{867A3327-7CEA-4057-B4E3-1288032E667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658EF7-0D2E-426B-9300-FFFEAD16A1BE}" type="doc">
      <dgm:prSet loTypeId="urn:microsoft.com/office/officeart/2005/8/layout/hProcess9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B34E333-3372-42A3-B271-A9226B9E2EEB}">
      <dgm:prSet phldrT="[Texto]" custT="1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 sz="3200" b="1" dirty="0" smtClean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  <a:p>
          <a:endParaRPr lang="es-MX" sz="3200" b="1" dirty="0" smtClean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  <a:p>
          <a:endParaRPr lang="es-MX" sz="3200" b="1" dirty="0" smtClean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  <a:p>
          <a:endParaRPr lang="es-MX" sz="3200" b="1" dirty="0" smtClean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  <a:p>
          <a:r>
            <a:rPr lang="es-MX" sz="1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Cortes</a:t>
          </a:r>
          <a:endParaRPr lang="es-MX" sz="1800" b="1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41842DD2-6B82-41AD-B7B6-F5B06AEF9EE3}" type="parTrans" cxnId="{792C9BBE-79EE-447A-B47E-2EFCB8C4610B}">
      <dgm:prSet/>
      <dgm:spPr/>
      <dgm:t>
        <a:bodyPr/>
        <a:lstStyle/>
        <a:p>
          <a:endParaRPr lang="es-MX"/>
        </a:p>
      </dgm:t>
    </dgm:pt>
    <dgm:pt modelId="{C58E83F2-55AA-4E91-8E7B-E066270E8C29}" type="sibTrans" cxnId="{792C9BBE-79EE-447A-B47E-2EFCB8C4610B}">
      <dgm:prSet/>
      <dgm:spPr/>
      <dgm:t>
        <a:bodyPr/>
        <a:lstStyle/>
        <a:p>
          <a:endParaRPr lang="es-MX"/>
        </a:p>
      </dgm:t>
    </dgm:pt>
    <dgm:pt modelId="{9D3BE4C7-92A3-49BD-88AE-0BD890215902}">
      <dgm:prSet phldrT="[Texto]" custT="1"/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 sz="2400" b="1" dirty="0" smtClean="0">
            <a:solidFill>
              <a:srgbClr val="FFFF00"/>
            </a:solidFill>
          </a:endParaRPr>
        </a:p>
        <a:p>
          <a:endParaRPr lang="es-MX" sz="2400" b="1" dirty="0" smtClean="0">
            <a:solidFill>
              <a:srgbClr val="FFFF00"/>
            </a:solidFill>
          </a:endParaRPr>
        </a:p>
        <a:p>
          <a:endParaRPr lang="es-MX" sz="2400" b="1" dirty="0" smtClean="0">
            <a:solidFill>
              <a:srgbClr val="FFFF00"/>
            </a:solidFill>
          </a:endParaRPr>
        </a:p>
        <a:p>
          <a:endParaRPr lang="es-MX" sz="2400" b="1" dirty="0" smtClean="0">
            <a:solidFill>
              <a:srgbClr val="FFFF00"/>
            </a:solidFill>
          </a:endParaRPr>
        </a:p>
        <a:p>
          <a:endParaRPr lang="es-MX" sz="2400" b="1" dirty="0" smtClean="0">
            <a:solidFill>
              <a:srgbClr val="FFFF00"/>
            </a:solidFill>
          </a:endParaRPr>
        </a:p>
        <a:p>
          <a:endParaRPr lang="es-MX" sz="2000" b="1" dirty="0" smtClean="0">
            <a:solidFill>
              <a:srgbClr val="FFFF00"/>
            </a:solidFill>
          </a:endParaRPr>
        </a:p>
        <a:p>
          <a:r>
            <a:rPr lang="es-MX" sz="1800" b="1" dirty="0" smtClean="0">
              <a:solidFill>
                <a:srgbClr val="FFFF00"/>
              </a:solidFill>
            </a:rPr>
            <a:t>Pesado</a:t>
          </a:r>
          <a:endParaRPr lang="es-MX" sz="1800" b="1" dirty="0">
            <a:solidFill>
              <a:srgbClr val="FFFF00"/>
            </a:solidFill>
          </a:endParaRPr>
        </a:p>
      </dgm:t>
    </dgm:pt>
    <dgm:pt modelId="{8739BE26-1F08-4FBF-A1BA-31B5958FC000}" type="parTrans" cxnId="{EF776050-A460-4D8E-A65A-CA4E338C3EFB}">
      <dgm:prSet/>
      <dgm:spPr/>
      <dgm:t>
        <a:bodyPr/>
        <a:lstStyle/>
        <a:p>
          <a:endParaRPr lang="es-MX"/>
        </a:p>
      </dgm:t>
    </dgm:pt>
    <dgm:pt modelId="{769AAECD-FF0F-46EC-A878-0BA42750B14D}" type="sibTrans" cxnId="{EF776050-A460-4D8E-A65A-CA4E338C3EFB}">
      <dgm:prSet/>
      <dgm:spPr/>
      <dgm:t>
        <a:bodyPr/>
        <a:lstStyle/>
        <a:p>
          <a:endParaRPr lang="es-MX"/>
        </a:p>
      </dgm:t>
    </dgm:pt>
    <dgm:pt modelId="{5FD075F8-3843-45B4-AF89-D5B926CDED4D}">
      <dgm:prSet phldrT="[Texto]" custT="1"/>
      <dgm:spPr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 sz="1100" dirty="0" smtClean="0">
            <a:solidFill>
              <a:schemeClr val="tx1"/>
            </a:solidFill>
          </a:endParaRPr>
        </a:p>
        <a:p>
          <a:endParaRPr lang="es-MX" sz="1100" dirty="0" smtClean="0">
            <a:solidFill>
              <a:schemeClr val="tx1"/>
            </a:solidFill>
          </a:endParaRPr>
        </a:p>
        <a:p>
          <a:endParaRPr lang="es-MX" sz="1100" dirty="0" smtClean="0">
            <a:solidFill>
              <a:schemeClr val="tx1"/>
            </a:solidFill>
          </a:endParaRPr>
        </a:p>
        <a:p>
          <a:endParaRPr lang="es-MX" sz="1100" dirty="0" smtClean="0">
            <a:solidFill>
              <a:schemeClr val="tx1"/>
            </a:solidFill>
          </a:endParaRPr>
        </a:p>
        <a:p>
          <a:endParaRPr lang="es-MX" sz="1100" dirty="0" smtClean="0">
            <a:solidFill>
              <a:schemeClr val="tx1"/>
            </a:solidFill>
          </a:endParaRPr>
        </a:p>
        <a:p>
          <a:endParaRPr lang="es-MX" sz="1100" dirty="0" smtClean="0">
            <a:solidFill>
              <a:schemeClr val="tx1"/>
            </a:solidFill>
          </a:endParaRPr>
        </a:p>
        <a:p>
          <a:endParaRPr lang="es-MX" sz="1100" dirty="0" smtClean="0">
            <a:solidFill>
              <a:schemeClr val="tx1"/>
            </a:solidFill>
          </a:endParaRPr>
        </a:p>
        <a:p>
          <a:endParaRPr lang="es-MX" sz="1100" dirty="0" smtClean="0">
            <a:solidFill>
              <a:schemeClr val="tx1"/>
            </a:solidFill>
          </a:endParaRPr>
        </a:p>
        <a:p>
          <a:endParaRPr lang="es-MX" sz="1100" dirty="0" smtClean="0">
            <a:solidFill>
              <a:schemeClr val="tx1"/>
            </a:solidFill>
          </a:endParaRPr>
        </a:p>
        <a:p>
          <a:endParaRPr lang="es-MX" sz="1100" dirty="0" smtClean="0">
            <a:solidFill>
              <a:schemeClr val="tx1"/>
            </a:solidFill>
          </a:endParaRPr>
        </a:p>
        <a:p>
          <a:endParaRPr lang="es-MX" sz="1800" b="1" dirty="0" smtClean="0">
            <a:solidFill>
              <a:srgbClr val="FFFF00"/>
            </a:solidFill>
          </a:endParaRPr>
        </a:p>
        <a:p>
          <a:r>
            <a:rPr lang="es-MX" sz="1800" b="1" dirty="0" smtClean="0">
              <a:solidFill>
                <a:srgbClr val="FFFF00"/>
              </a:solidFill>
            </a:rPr>
            <a:t>Maceración</a:t>
          </a:r>
          <a:r>
            <a:rPr lang="es-MX" sz="1100" dirty="0" smtClean="0">
              <a:solidFill>
                <a:schemeClr val="tx1"/>
              </a:solidFill>
            </a:rPr>
            <a:t> </a:t>
          </a:r>
          <a:endParaRPr lang="es-MX" sz="1100" dirty="0">
            <a:solidFill>
              <a:schemeClr val="tx1"/>
            </a:solidFill>
          </a:endParaRPr>
        </a:p>
      </dgm:t>
    </dgm:pt>
    <dgm:pt modelId="{E131027E-C6EA-45E6-ADE5-91F85C1B57AB}" type="parTrans" cxnId="{F3C0575D-8FD6-4022-AD14-E23B7B2C30DA}">
      <dgm:prSet/>
      <dgm:spPr/>
      <dgm:t>
        <a:bodyPr/>
        <a:lstStyle/>
        <a:p>
          <a:endParaRPr lang="es-MX"/>
        </a:p>
      </dgm:t>
    </dgm:pt>
    <dgm:pt modelId="{3F3E487A-705E-4CA6-BB42-2D6A29339759}" type="sibTrans" cxnId="{F3C0575D-8FD6-4022-AD14-E23B7B2C30DA}">
      <dgm:prSet/>
      <dgm:spPr/>
      <dgm:t>
        <a:bodyPr/>
        <a:lstStyle/>
        <a:p>
          <a:endParaRPr lang="es-MX"/>
        </a:p>
      </dgm:t>
    </dgm:pt>
    <dgm:pt modelId="{458AEAC2-E92A-4713-8C3B-1EBDA1F4D0D7}">
      <dgm:prSet phldrT="[Texto]" custT="1"/>
      <dgm:spPr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 sz="1500" dirty="0" smtClean="0">
            <a:solidFill>
              <a:schemeClr val="tx1"/>
            </a:solidFill>
          </a:endParaRPr>
        </a:p>
        <a:p>
          <a:endParaRPr lang="es-MX" sz="1500" dirty="0" smtClean="0">
            <a:solidFill>
              <a:schemeClr val="tx1"/>
            </a:solidFill>
          </a:endParaRPr>
        </a:p>
        <a:p>
          <a:endParaRPr lang="es-MX" sz="1500" dirty="0" smtClean="0">
            <a:solidFill>
              <a:schemeClr val="tx1"/>
            </a:solidFill>
          </a:endParaRPr>
        </a:p>
        <a:p>
          <a:endParaRPr lang="es-MX" sz="1500" dirty="0" smtClean="0">
            <a:solidFill>
              <a:schemeClr val="tx1"/>
            </a:solidFill>
          </a:endParaRPr>
        </a:p>
        <a:p>
          <a:endParaRPr lang="es-MX" sz="1500" dirty="0" smtClean="0"/>
        </a:p>
        <a:p>
          <a:endParaRPr lang="es-MX" sz="1500" dirty="0" smtClean="0"/>
        </a:p>
        <a:p>
          <a:endParaRPr lang="es-MX" sz="1500" dirty="0" smtClean="0"/>
        </a:p>
        <a:p>
          <a:endParaRPr lang="es-MX" sz="2000" b="1" dirty="0" smtClean="0">
            <a:solidFill>
              <a:srgbClr val="FFFF00"/>
            </a:solidFill>
          </a:endParaRPr>
        </a:p>
        <a:p>
          <a:r>
            <a:rPr lang="es-MX" sz="1800" b="1" dirty="0" smtClean="0">
              <a:solidFill>
                <a:srgbClr val="FFFF00"/>
              </a:solidFill>
            </a:rPr>
            <a:t>Llenado</a:t>
          </a:r>
          <a:r>
            <a:rPr lang="es-MX" sz="1800" dirty="0" smtClean="0"/>
            <a:t> </a:t>
          </a:r>
          <a:endParaRPr lang="es-MX" sz="1800" dirty="0"/>
        </a:p>
      </dgm:t>
    </dgm:pt>
    <dgm:pt modelId="{0BB3F502-6618-4ED6-9BF9-E9812628240C}" type="parTrans" cxnId="{DFED93B8-7BAE-49AD-B6F7-F6210EDDBCCC}">
      <dgm:prSet/>
      <dgm:spPr/>
      <dgm:t>
        <a:bodyPr/>
        <a:lstStyle/>
        <a:p>
          <a:endParaRPr lang="es-MX"/>
        </a:p>
      </dgm:t>
    </dgm:pt>
    <dgm:pt modelId="{134676C9-00EA-47CE-BF7F-1C7ED76EDE18}" type="sibTrans" cxnId="{DFED93B8-7BAE-49AD-B6F7-F6210EDDBCCC}">
      <dgm:prSet/>
      <dgm:spPr/>
      <dgm:t>
        <a:bodyPr/>
        <a:lstStyle/>
        <a:p>
          <a:endParaRPr lang="es-MX"/>
        </a:p>
      </dgm:t>
    </dgm:pt>
    <dgm:pt modelId="{6C257584-99D8-469E-B555-D9318F9A1876}">
      <dgm:prSet phldrT="[Texto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 sz="1500" dirty="0" smtClean="0"/>
        </a:p>
        <a:p>
          <a:endParaRPr lang="es-MX" sz="1500" dirty="0" smtClean="0"/>
        </a:p>
        <a:p>
          <a:endParaRPr lang="es-MX" sz="1500" dirty="0" smtClean="0"/>
        </a:p>
        <a:p>
          <a:endParaRPr lang="es-MX" sz="1500" dirty="0" smtClean="0"/>
        </a:p>
        <a:p>
          <a:endParaRPr lang="es-MX" sz="1500" dirty="0" smtClean="0"/>
        </a:p>
        <a:p>
          <a:endParaRPr lang="es-MX" sz="1500" dirty="0" smtClean="0"/>
        </a:p>
        <a:p>
          <a:endParaRPr lang="es-MX" sz="1500" dirty="0" smtClean="0"/>
        </a:p>
        <a:p>
          <a:endParaRPr lang="es-MX" sz="2000" b="1" dirty="0" smtClean="0">
            <a:solidFill>
              <a:srgbClr val="FFFF00"/>
            </a:solidFill>
          </a:endParaRPr>
        </a:p>
        <a:p>
          <a:r>
            <a:rPr lang="es-MX" sz="1800" b="1" dirty="0" smtClean="0">
              <a:solidFill>
                <a:srgbClr val="FFFF00"/>
              </a:solidFill>
            </a:rPr>
            <a:t>Agitación</a:t>
          </a:r>
          <a:r>
            <a:rPr lang="es-MX" sz="2000" b="1" dirty="0" smtClean="0">
              <a:solidFill>
                <a:srgbClr val="FFFF00"/>
              </a:solidFill>
            </a:rPr>
            <a:t> </a:t>
          </a:r>
          <a:endParaRPr lang="es-MX" sz="2000" b="1" dirty="0">
            <a:solidFill>
              <a:srgbClr val="FFFF00"/>
            </a:solidFill>
          </a:endParaRPr>
        </a:p>
      </dgm:t>
    </dgm:pt>
    <dgm:pt modelId="{A102F00C-BF96-48FC-BA2F-975E341954DC}" type="parTrans" cxnId="{483E5E9D-BF5B-4265-A8B1-FA04D1B2F749}">
      <dgm:prSet/>
      <dgm:spPr/>
      <dgm:t>
        <a:bodyPr/>
        <a:lstStyle/>
        <a:p>
          <a:endParaRPr lang="es-MX"/>
        </a:p>
      </dgm:t>
    </dgm:pt>
    <dgm:pt modelId="{BD364481-D714-4BFC-BDD9-950069172485}" type="sibTrans" cxnId="{483E5E9D-BF5B-4265-A8B1-FA04D1B2F749}">
      <dgm:prSet/>
      <dgm:spPr/>
      <dgm:t>
        <a:bodyPr/>
        <a:lstStyle/>
        <a:p>
          <a:endParaRPr lang="es-MX"/>
        </a:p>
      </dgm:t>
    </dgm:pt>
    <dgm:pt modelId="{5FDBB9B2-EB77-48F0-AD06-1188E45EE7D0}">
      <dgm:prSet phldrT="[Texto]" custT="1"/>
      <dgm:spPr>
        <a:blipFill rotWithShape="0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pPr algn="ctr"/>
          <a:endParaRPr lang="es-MX" sz="2000" b="1" dirty="0" smtClean="0">
            <a:solidFill>
              <a:srgbClr val="FFFF00"/>
            </a:solidFill>
          </a:endParaRPr>
        </a:p>
        <a:p>
          <a:pPr algn="ctr"/>
          <a:endParaRPr lang="es-MX" sz="2000" b="1" dirty="0" smtClean="0">
            <a:solidFill>
              <a:srgbClr val="FFFF00"/>
            </a:solidFill>
          </a:endParaRPr>
        </a:p>
        <a:p>
          <a:pPr algn="ctr"/>
          <a:endParaRPr lang="es-MX" sz="2000" b="1" dirty="0" smtClean="0">
            <a:solidFill>
              <a:srgbClr val="FFFF00"/>
            </a:solidFill>
          </a:endParaRPr>
        </a:p>
        <a:p>
          <a:pPr algn="ctr"/>
          <a:endParaRPr lang="es-MX" sz="2000" b="1" dirty="0" smtClean="0">
            <a:solidFill>
              <a:srgbClr val="FFFF00"/>
            </a:solidFill>
          </a:endParaRPr>
        </a:p>
        <a:p>
          <a:pPr algn="ctr"/>
          <a:endParaRPr lang="es-MX" sz="2000" b="1" dirty="0" smtClean="0">
            <a:solidFill>
              <a:srgbClr val="FFFF00"/>
            </a:solidFill>
          </a:endParaRPr>
        </a:p>
        <a:p>
          <a:pPr algn="ctr"/>
          <a:endParaRPr lang="es-MX" sz="1600" b="1" dirty="0" smtClean="0">
            <a:solidFill>
              <a:srgbClr val="FFFF00"/>
            </a:solidFill>
          </a:endParaRPr>
        </a:p>
        <a:p>
          <a:pPr algn="ctr"/>
          <a:r>
            <a:rPr lang="es-MX" sz="1600" b="1" dirty="0" smtClean="0">
              <a:solidFill>
                <a:srgbClr val="FFFF00"/>
              </a:solidFill>
            </a:rPr>
            <a:t>Toma de muestra</a:t>
          </a:r>
          <a:endParaRPr lang="es-MX" sz="1600" b="1" dirty="0">
            <a:solidFill>
              <a:srgbClr val="FFFF00"/>
            </a:solidFill>
          </a:endParaRPr>
        </a:p>
      </dgm:t>
    </dgm:pt>
    <dgm:pt modelId="{CF2229E9-7157-4680-BE78-24FF4DBDB971}" type="parTrans" cxnId="{53CDA7F3-6881-4F22-A1BF-22CB35EAFBE0}">
      <dgm:prSet/>
      <dgm:spPr/>
      <dgm:t>
        <a:bodyPr/>
        <a:lstStyle/>
        <a:p>
          <a:endParaRPr lang="es-MX"/>
        </a:p>
      </dgm:t>
    </dgm:pt>
    <dgm:pt modelId="{21E2D5A5-CF68-43D4-9FCD-D3F7F7DCA024}" type="sibTrans" cxnId="{53CDA7F3-6881-4F22-A1BF-22CB35EAFBE0}">
      <dgm:prSet/>
      <dgm:spPr/>
      <dgm:t>
        <a:bodyPr/>
        <a:lstStyle/>
        <a:p>
          <a:endParaRPr lang="es-MX"/>
        </a:p>
      </dgm:t>
    </dgm:pt>
    <dgm:pt modelId="{1C4A116E-4A41-4FA6-935C-2D45ADA62712}">
      <dgm:prSet phldrT="[Texto]" custT="1"/>
      <dgm:spPr>
        <a:blipFill rotWithShape="0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 sz="1300" b="1" dirty="0" smtClean="0">
            <a:solidFill>
              <a:srgbClr val="FFFF00"/>
            </a:solidFill>
          </a:endParaRPr>
        </a:p>
        <a:p>
          <a:endParaRPr lang="es-MX" sz="1300" b="1" dirty="0" smtClean="0">
            <a:solidFill>
              <a:srgbClr val="FFFF00"/>
            </a:solidFill>
          </a:endParaRPr>
        </a:p>
        <a:p>
          <a:endParaRPr lang="es-MX" sz="1300" b="1" dirty="0" smtClean="0">
            <a:solidFill>
              <a:srgbClr val="FFFF00"/>
            </a:solidFill>
          </a:endParaRPr>
        </a:p>
        <a:p>
          <a:endParaRPr lang="es-MX" sz="1300" b="1" dirty="0" smtClean="0">
            <a:solidFill>
              <a:srgbClr val="FFFF00"/>
            </a:solidFill>
          </a:endParaRPr>
        </a:p>
        <a:p>
          <a:endParaRPr lang="es-MX" sz="1300" b="1" dirty="0" smtClean="0">
            <a:solidFill>
              <a:srgbClr val="FFFF00"/>
            </a:solidFill>
          </a:endParaRPr>
        </a:p>
        <a:p>
          <a:endParaRPr lang="es-MX" sz="1300" b="1" dirty="0" smtClean="0">
            <a:solidFill>
              <a:srgbClr val="FFFF00"/>
            </a:solidFill>
          </a:endParaRPr>
        </a:p>
        <a:p>
          <a:endParaRPr lang="es-MX" sz="1300" b="1" dirty="0" smtClean="0">
            <a:solidFill>
              <a:srgbClr val="FFFF00"/>
            </a:solidFill>
          </a:endParaRPr>
        </a:p>
        <a:p>
          <a:endParaRPr lang="es-MX" sz="1800" b="1" dirty="0" smtClean="0">
            <a:solidFill>
              <a:srgbClr val="FFFF00"/>
            </a:solidFill>
          </a:endParaRPr>
        </a:p>
        <a:p>
          <a:r>
            <a:rPr lang="es-MX" sz="1800" b="1" dirty="0" err="1" smtClean="0">
              <a:solidFill>
                <a:srgbClr val="FFFF00"/>
              </a:solidFill>
            </a:rPr>
            <a:t>Adicion</a:t>
          </a:r>
          <a:endParaRPr lang="es-MX" sz="1800" b="1" dirty="0">
            <a:solidFill>
              <a:srgbClr val="FFFF00"/>
            </a:solidFill>
          </a:endParaRPr>
        </a:p>
      </dgm:t>
    </dgm:pt>
    <dgm:pt modelId="{CBA8C51D-8116-4958-BB72-EB869DB11711}" type="parTrans" cxnId="{B68527C2-9047-418A-BFF7-6604467E1873}">
      <dgm:prSet/>
      <dgm:spPr/>
      <dgm:t>
        <a:bodyPr/>
        <a:lstStyle/>
        <a:p>
          <a:endParaRPr lang="es-MX"/>
        </a:p>
      </dgm:t>
    </dgm:pt>
    <dgm:pt modelId="{E3FB8AB1-0BF0-4EE6-A665-B2B63C59751F}" type="sibTrans" cxnId="{B68527C2-9047-418A-BFF7-6604467E1873}">
      <dgm:prSet/>
      <dgm:spPr/>
      <dgm:t>
        <a:bodyPr/>
        <a:lstStyle/>
        <a:p>
          <a:endParaRPr lang="es-MX"/>
        </a:p>
      </dgm:t>
    </dgm:pt>
    <dgm:pt modelId="{C5F0AA9C-957B-447B-9586-43ADD207C133}">
      <dgm:prSet/>
      <dgm:spPr>
        <a:blipFill rotWithShape="0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1C81B46-8BAC-4930-8277-D4B5D1F40F8A}" type="parTrans" cxnId="{C1D73525-B63E-4556-B974-34CED16803B7}">
      <dgm:prSet/>
      <dgm:spPr/>
      <dgm:t>
        <a:bodyPr/>
        <a:lstStyle/>
        <a:p>
          <a:endParaRPr lang="es-MX"/>
        </a:p>
      </dgm:t>
    </dgm:pt>
    <dgm:pt modelId="{3EABA142-7CC6-413F-B1D0-435F61AA28FD}" type="sibTrans" cxnId="{C1D73525-B63E-4556-B974-34CED16803B7}">
      <dgm:prSet/>
      <dgm:spPr/>
      <dgm:t>
        <a:bodyPr/>
        <a:lstStyle/>
        <a:p>
          <a:endParaRPr lang="es-MX"/>
        </a:p>
      </dgm:t>
    </dgm:pt>
    <dgm:pt modelId="{BCE0301A-3A03-4C85-AA53-C28FA2A80191}" type="pres">
      <dgm:prSet presAssocID="{DC658EF7-0D2E-426B-9300-FFFEAD16A1B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C6C79D2-1E80-43FC-B48A-35E4C67633E3}" type="pres">
      <dgm:prSet presAssocID="{DC658EF7-0D2E-426B-9300-FFFEAD16A1BE}" presName="arrow" presStyleLbl="bgShp" presStyleIdx="0" presStyleCnt="1"/>
      <dgm:spPr/>
    </dgm:pt>
    <dgm:pt modelId="{13A48F40-5329-4D59-A9A5-B5693CA63810}" type="pres">
      <dgm:prSet presAssocID="{DC658EF7-0D2E-426B-9300-FFFEAD16A1BE}" presName="linearProcess" presStyleCnt="0"/>
      <dgm:spPr/>
    </dgm:pt>
    <dgm:pt modelId="{C47D5EED-BB75-4E30-8518-A4749ED6E321}" type="pres">
      <dgm:prSet presAssocID="{3B34E333-3372-42A3-B271-A9226B9E2EEB}" presName="textNode" presStyleLbl="node1" presStyleIdx="0" presStyleCnt="8" custScaleX="103951" custScaleY="10897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7187E23-194B-4852-B82D-4763695A8810}" type="pres">
      <dgm:prSet presAssocID="{C58E83F2-55AA-4E91-8E7B-E066270E8C29}" presName="sibTrans" presStyleCnt="0"/>
      <dgm:spPr/>
    </dgm:pt>
    <dgm:pt modelId="{C4A3AE63-CFE1-4357-82FC-C83D25317201}" type="pres">
      <dgm:prSet presAssocID="{9D3BE4C7-92A3-49BD-88AE-0BD890215902}" presName="textNode" presStyleLbl="node1" presStyleIdx="1" presStyleCnt="8" custScaleX="103869" custScaleY="10769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DD6467B-01A0-451B-92DE-30B1B8C7BE93}" type="pres">
      <dgm:prSet presAssocID="{769AAECD-FF0F-46EC-A878-0BA42750B14D}" presName="sibTrans" presStyleCnt="0"/>
      <dgm:spPr/>
    </dgm:pt>
    <dgm:pt modelId="{17961115-C68E-4868-B39D-2C634C390AEE}" type="pres">
      <dgm:prSet presAssocID="{5FD075F8-3843-45B4-AF89-D5B926CDED4D}" presName="textNode" presStyleLbl="node1" presStyleIdx="2" presStyleCnt="8" custScaleX="119929" custScaleY="10641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01AF23A-3AD2-4395-B7A4-6AD45D5226A0}" type="pres">
      <dgm:prSet presAssocID="{3F3E487A-705E-4CA6-BB42-2D6A29339759}" presName="sibTrans" presStyleCnt="0"/>
      <dgm:spPr/>
    </dgm:pt>
    <dgm:pt modelId="{67DDD676-82AA-4A61-9FDA-B472F0C535A6}" type="pres">
      <dgm:prSet presAssocID="{458AEAC2-E92A-4713-8C3B-1EBDA1F4D0D7}" presName="textNode" presStyleLbl="node1" presStyleIdx="3" presStyleCnt="8" custScaleX="118664" custScaleY="97435" custLinFactNeighborX="-10983" custLinFactNeighborY="256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C24C13D-38B5-44F7-8E3E-7CE349A3EE55}" type="pres">
      <dgm:prSet presAssocID="{134676C9-00EA-47CE-BF7F-1C7ED76EDE18}" presName="sibTrans" presStyleCnt="0"/>
      <dgm:spPr/>
    </dgm:pt>
    <dgm:pt modelId="{2A4795A3-3653-4A4C-94C9-2377EBF8C53F}" type="pres">
      <dgm:prSet presAssocID="{6C257584-99D8-469E-B555-D9318F9A1876}" presName="textNode" presStyleLbl="node1" presStyleIdx="4" presStyleCnt="8" custScaleX="127032" custScaleY="98718" custLinFactNeighborX="-41607" custLinFactNeighborY="128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766744C-40D4-4D34-AF2A-2E62762E244A}" type="pres">
      <dgm:prSet presAssocID="{BD364481-D714-4BFC-BDD9-950069172485}" presName="sibTrans" presStyleCnt="0"/>
      <dgm:spPr/>
    </dgm:pt>
    <dgm:pt modelId="{37FBF9B1-14D3-4925-8238-E8F380117544}" type="pres">
      <dgm:prSet presAssocID="{5FDBB9B2-EB77-48F0-AD06-1188E45EE7D0}" presName="textNode" presStyleLbl="node1" presStyleIdx="5" presStyleCnt="8" custScaleX="132152" custScaleY="9743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99E0AA6-F78C-4B45-9CCA-903D90A4DE33}" type="pres">
      <dgm:prSet presAssocID="{21E2D5A5-CF68-43D4-9FCD-D3F7F7DCA024}" presName="sibTrans" presStyleCnt="0"/>
      <dgm:spPr/>
    </dgm:pt>
    <dgm:pt modelId="{EFBB2C00-F08A-418E-83AD-134A61F50885}" type="pres">
      <dgm:prSet presAssocID="{1C4A116E-4A41-4FA6-935C-2D45ADA62712}" presName="textNode" presStyleLbl="node1" presStyleIdx="6" presStyleCnt="8" custScaleX="105071" custScaleY="9233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0DA629-B33E-4A1E-81B6-F088F868D86E}" type="pres">
      <dgm:prSet presAssocID="{E3FB8AB1-0BF0-4EE6-A665-B2B63C59751F}" presName="sibTrans" presStyleCnt="0"/>
      <dgm:spPr/>
    </dgm:pt>
    <dgm:pt modelId="{02627C33-FDC6-4789-B656-888C9C006A95}" type="pres">
      <dgm:prSet presAssocID="{C5F0AA9C-957B-447B-9586-43ADD207C133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3C0575D-8FD6-4022-AD14-E23B7B2C30DA}" srcId="{DC658EF7-0D2E-426B-9300-FFFEAD16A1BE}" destId="{5FD075F8-3843-45B4-AF89-D5B926CDED4D}" srcOrd="2" destOrd="0" parTransId="{E131027E-C6EA-45E6-ADE5-91F85C1B57AB}" sibTransId="{3F3E487A-705E-4CA6-BB42-2D6A29339759}"/>
    <dgm:cxn modelId="{26131C16-4D04-4111-B005-C25EC09711FD}" type="presOf" srcId="{5FD075F8-3843-45B4-AF89-D5B926CDED4D}" destId="{17961115-C68E-4868-B39D-2C634C390AEE}" srcOrd="0" destOrd="0" presId="urn:microsoft.com/office/officeart/2005/8/layout/hProcess9"/>
    <dgm:cxn modelId="{9DFFF9DC-033E-492A-96DB-0DB9CC59EB46}" type="presOf" srcId="{C5F0AA9C-957B-447B-9586-43ADD207C133}" destId="{02627C33-FDC6-4789-B656-888C9C006A95}" srcOrd="0" destOrd="0" presId="urn:microsoft.com/office/officeart/2005/8/layout/hProcess9"/>
    <dgm:cxn modelId="{AB98E3EC-3766-4C55-9C07-02A70B805DB1}" type="presOf" srcId="{6C257584-99D8-469E-B555-D9318F9A1876}" destId="{2A4795A3-3653-4A4C-94C9-2377EBF8C53F}" srcOrd="0" destOrd="0" presId="urn:microsoft.com/office/officeart/2005/8/layout/hProcess9"/>
    <dgm:cxn modelId="{792C9BBE-79EE-447A-B47E-2EFCB8C4610B}" srcId="{DC658EF7-0D2E-426B-9300-FFFEAD16A1BE}" destId="{3B34E333-3372-42A3-B271-A9226B9E2EEB}" srcOrd="0" destOrd="0" parTransId="{41842DD2-6B82-41AD-B7B6-F5B06AEF9EE3}" sibTransId="{C58E83F2-55AA-4E91-8E7B-E066270E8C29}"/>
    <dgm:cxn modelId="{657C02AF-61A5-48E6-9105-D5D6592DFCFA}" type="presOf" srcId="{458AEAC2-E92A-4713-8C3B-1EBDA1F4D0D7}" destId="{67DDD676-82AA-4A61-9FDA-B472F0C535A6}" srcOrd="0" destOrd="0" presId="urn:microsoft.com/office/officeart/2005/8/layout/hProcess9"/>
    <dgm:cxn modelId="{7B02F277-EA65-4384-984D-7C20FBBC965A}" type="presOf" srcId="{9D3BE4C7-92A3-49BD-88AE-0BD890215902}" destId="{C4A3AE63-CFE1-4357-82FC-C83D25317201}" srcOrd="0" destOrd="0" presId="urn:microsoft.com/office/officeart/2005/8/layout/hProcess9"/>
    <dgm:cxn modelId="{E0795779-3493-4AE3-8644-0E680ED12796}" type="presOf" srcId="{1C4A116E-4A41-4FA6-935C-2D45ADA62712}" destId="{EFBB2C00-F08A-418E-83AD-134A61F50885}" srcOrd="0" destOrd="0" presId="urn:microsoft.com/office/officeart/2005/8/layout/hProcess9"/>
    <dgm:cxn modelId="{DFED93B8-7BAE-49AD-B6F7-F6210EDDBCCC}" srcId="{DC658EF7-0D2E-426B-9300-FFFEAD16A1BE}" destId="{458AEAC2-E92A-4713-8C3B-1EBDA1F4D0D7}" srcOrd="3" destOrd="0" parTransId="{0BB3F502-6618-4ED6-9BF9-E9812628240C}" sibTransId="{134676C9-00EA-47CE-BF7F-1C7ED76EDE18}"/>
    <dgm:cxn modelId="{483E5E9D-BF5B-4265-A8B1-FA04D1B2F749}" srcId="{DC658EF7-0D2E-426B-9300-FFFEAD16A1BE}" destId="{6C257584-99D8-469E-B555-D9318F9A1876}" srcOrd="4" destOrd="0" parTransId="{A102F00C-BF96-48FC-BA2F-975E341954DC}" sibTransId="{BD364481-D714-4BFC-BDD9-950069172485}"/>
    <dgm:cxn modelId="{40112F2B-E8FF-42B3-96AA-C04D5C08668A}" type="presOf" srcId="{DC658EF7-0D2E-426B-9300-FFFEAD16A1BE}" destId="{BCE0301A-3A03-4C85-AA53-C28FA2A80191}" srcOrd="0" destOrd="0" presId="urn:microsoft.com/office/officeart/2005/8/layout/hProcess9"/>
    <dgm:cxn modelId="{FCCE9150-3897-4A98-A877-EF25D36A1C70}" type="presOf" srcId="{3B34E333-3372-42A3-B271-A9226B9E2EEB}" destId="{C47D5EED-BB75-4E30-8518-A4749ED6E321}" srcOrd="0" destOrd="0" presId="urn:microsoft.com/office/officeart/2005/8/layout/hProcess9"/>
    <dgm:cxn modelId="{C1D73525-B63E-4556-B974-34CED16803B7}" srcId="{DC658EF7-0D2E-426B-9300-FFFEAD16A1BE}" destId="{C5F0AA9C-957B-447B-9586-43ADD207C133}" srcOrd="7" destOrd="0" parTransId="{F1C81B46-8BAC-4930-8277-D4B5D1F40F8A}" sibTransId="{3EABA142-7CC6-413F-B1D0-435F61AA28FD}"/>
    <dgm:cxn modelId="{EF776050-A460-4D8E-A65A-CA4E338C3EFB}" srcId="{DC658EF7-0D2E-426B-9300-FFFEAD16A1BE}" destId="{9D3BE4C7-92A3-49BD-88AE-0BD890215902}" srcOrd="1" destOrd="0" parTransId="{8739BE26-1F08-4FBF-A1BA-31B5958FC000}" sibTransId="{769AAECD-FF0F-46EC-A878-0BA42750B14D}"/>
    <dgm:cxn modelId="{53CDA7F3-6881-4F22-A1BF-22CB35EAFBE0}" srcId="{DC658EF7-0D2E-426B-9300-FFFEAD16A1BE}" destId="{5FDBB9B2-EB77-48F0-AD06-1188E45EE7D0}" srcOrd="5" destOrd="0" parTransId="{CF2229E9-7157-4680-BE78-24FF4DBDB971}" sibTransId="{21E2D5A5-CF68-43D4-9FCD-D3F7F7DCA024}"/>
    <dgm:cxn modelId="{B68527C2-9047-418A-BFF7-6604467E1873}" srcId="{DC658EF7-0D2E-426B-9300-FFFEAD16A1BE}" destId="{1C4A116E-4A41-4FA6-935C-2D45ADA62712}" srcOrd="6" destOrd="0" parTransId="{CBA8C51D-8116-4958-BB72-EB869DB11711}" sibTransId="{E3FB8AB1-0BF0-4EE6-A665-B2B63C59751F}"/>
    <dgm:cxn modelId="{FF882425-BE44-4E8A-B402-16AED50ADB7F}" type="presOf" srcId="{5FDBB9B2-EB77-48F0-AD06-1188E45EE7D0}" destId="{37FBF9B1-14D3-4925-8238-E8F380117544}" srcOrd="0" destOrd="0" presId="urn:microsoft.com/office/officeart/2005/8/layout/hProcess9"/>
    <dgm:cxn modelId="{F54050A3-29A5-44B4-9FBB-9A63B02CE51D}" type="presParOf" srcId="{BCE0301A-3A03-4C85-AA53-C28FA2A80191}" destId="{8C6C79D2-1E80-43FC-B48A-35E4C67633E3}" srcOrd="0" destOrd="0" presId="urn:microsoft.com/office/officeart/2005/8/layout/hProcess9"/>
    <dgm:cxn modelId="{652A6506-76E5-4D16-9673-9E147AC43058}" type="presParOf" srcId="{BCE0301A-3A03-4C85-AA53-C28FA2A80191}" destId="{13A48F40-5329-4D59-A9A5-B5693CA63810}" srcOrd="1" destOrd="0" presId="urn:microsoft.com/office/officeart/2005/8/layout/hProcess9"/>
    <dgm:cxn modelId="{71599B55-05EF-401C-BFCF-AF2A55CAE39E}" type="presParOf" srcId="{13A48F40-5329-4D59-A9A5-B5693CA63810}" destId="{C47D5EED-BB75-4E30-8518-A4749ED6E321}" srcOrd="0" destOrd="0" presId="urn:microsoft.com/office/officeart/2005/8/layout/hProcess9"/>
    <dgm:cxn modelId="{6DFB337D-C0BD-4B63-9A97-F486F0372027}" type="presParOf" srcId="{13A48F40-5329-4D59-A9A5-B5693CA63810}" destId="{17187E23-194B-4852-B82D-4763695A8810}" srcOrd="1" destOrd="0" presId="urn:microsoft.com/office/officeart/2005/8/layout/hProcess9"/>
    <dgm:cxn modelId="{E8DF2E80-298C-4532-BCA2-76A5A6388F13}" type="presParOf" srcId="{13A48F40-5329-4D59-A9A5-B5693CA63810}" destId="{C4A3AE63-CFE1-4357-82FC-C83D25317201}" srcOrd="2" destOrd="0" presId="urn:microsoft.com/office/officeart/2005/8/layout/hProcess9"/>
    <dgm:cxn modelId="{A3401DCB-88C5-4C3B-BA75-6F7F061D4148}" type="presParOf" srcId="{13A48F40-5329-4D59-A9A5-B5693CA63810}" destId="{CDD6467B-01A0-451B-92DE-30B1B8C7BE93}" srcOrd="3" destOrd="0" presId="urn:microsoft.com/office/officeart/2005/8/layout/hProcess9"/>
    <dgm:cxn modelId="{BABFF59B-D8B7-4F6A-98E3-1F94716A58B6}" type="presParOf" srcId="{13A48F40-5329-4D59-A9A5-B5693CA63810}" destId="{17961115-C68E-4868-B39D-2C634C390AEE}" srcOrd="4" destOrd="0" presId="urn:microsoft.com/office/officeart/2005/8/layout/hProcess9"/>
    <dgm:cxn modelId="{F918A156-47B1-48E1-A6D6-95D005CE4BF3}" type="presParOf" srcId="{13A48F40-5329-4D59-A9A5-B5693CA63810}" destId="{901AF23A-3AD2-4395-B7A4-6AD45D5226A0}" srcOrd="5" destOrd="0" presId="urn:microsoft.com/office/officeart/2005/8/layout/hProcess9"/>
    <dgm:cxn modelId="{3492E472-0118-47D6-A347-A2A4889C53A1}" type="presParOf" srcId="{13A48F40-5329-4D59-A9A5-B5693CA63810}" destId="{67DDD676-82AA-4A61-9FDA-B472F0C535A6}" srcOrd="6" destOrd="0" presId="urn:microsoft.com/office/officeart/2005/8/layout/hProcess9"/>
    <dgm:cxn modelId="{83C297A4-01B6-440C-9490-A31DED3AB9F6}" type="presParOf" srcId="{13A48F40-5329-4D59-A9A5-B5693CA63810}" destId="{BC24C13D-38B5-44F7-8E3E-7CE349A3EE55}" srcOrd="7" destOrd="0" presId="urn:microsoft.com/office/officeart/2005/8/layout/hProcess9"/>
    <dgm:cxn modelId="{4454D4AC-97A6-4E4A-BED9-90E1A5BB103B}" type="presParOf" srcId="{13A48F40-5329-4D59-A9A5-B5693CA63810}" destId="{2A4795A3-3653-4A4C-94C9-2377EBF8C53F}" srcOrd="8" destOrd="0" presId="urn:microsoft.com/office/officeart/2005/8/layout/hProcess9"/>
    <dgm:cxn modelId="{62A44B51-3650-484D-9D69-3E04E09CAF70}" type="presParOf" srcId="{13A48F40-5329-4D59-A9A5-B5693CA63810}" destId="{A766744C-40D4-4D34-AF2A-2E62762E244A}" srcOrd="9" destOrd="0" presId="urn:microsoft.com/office/officeart/2005/8/layout/hProcess9"/>
    <dgm:cxn modelId="{795BAD30-42A9-4A2D-9D20-0E5F89851BDF}" type="presParOf" srcId="{13A48F40-5329-4D59-A9A5-B5693CA63810}" destId="{37FBF9B1-14D3-4925-8238-E8F380117544}" srcOrd="10" destOrd="0" presId="urn:microsoft.com/office/officeart/2005/8/layout/hProcess9"/>
    <dgm:cxn modelId="{45E2E844-0C29-41C0-AFB4-4E1031E3B7DA}" type="presParOf" srcId="{13A48F40-5329-4D59-A9A5-B5693CA63810}" destId="{399E0AA6-F78C-4B45-9CCA-903D90A4DE33}" srcOrd="11" destOrd="0" presId="urn:microsoft.com/office/officeart/2005/8/layout/hProcess9"/>
    <dgm:cxn modelId="{BAACE227-F74C-4E0D-B621-C5D4B1BB1F6C}" type="presParOf" srcId="{13A48F40-5329-4D59-A9A5-B5693CA63810}" destId="{EFBB2C00-F08A-418E-83AD-134A61F50885}" srcOrd="12" destOrd="0" presId="urn:microsoft.com/office/officeart/2005/8/layout/hProcess9"/>
    <dgm:cxn modelId="{83D92C2B-C3BB-4F5C-B500-106C475C1F76}" type="presParOf" srcId="{13A48F40-5329-4D59-A9A5-B5693CA63810}" destId="{950DA629-B33E-4A1E-81B6-F088F868D86E}" srcOrd="13" destOrd="0" presId="urn:microsoft.com/office/officeart/2005/8/layout/hProcess9"/>
    <dgm:cxn modelId="{9CC29706-B0C3-443C-B777-AC367D442BC8}" type="presParOf" srcId="{13A48F40-5329-4D59-A9A5-B5693CA63810}" destId="{02627C33-FDC6-4789-B656-888C9C006A95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CBA55F-3C7F-4A50-90B0-1F278AD396B9}" type="doc">
      <dgm:prSet loTypeId="urn:microsoft.com/office/officeart/2005/8/layout/hProcess9" loCatId="process" qsTypeId="urn:microsoft.com/office/officeart/2005/8/quickstyle/3d3" qsCatId="3D" csTypeId="urn:microsoft.com/office/officeart/2005/8/colors/accent1_2" csCatId="accent1" phldr="1"/>
      <dgm:spPr/>
    </dgm:pt>
    <dgm:pt modelId="{A6DE92C0-20E5-45D3-B4C9-C21D60FC29A2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B243AF82-47CE-4F8C-98FA-135DC422B62E}" type="parTrans" cxnId="{A76BB06C-F5EC-4DE2-99B2-209474F90400}">
      <dgm:prSet/>
      <dgm:spPr/>
      <dgm:t>
        <a:bodyPr/>
        <a:lstStyle/>
        <a:p>
          <a:endParaRPr lang="es-MX"/>
        </a:p>
      </dgm:t>
    </dgm:pt>
    <dgm:pt modelId="{DBC7DDD0-3C19-4453-9CFD-00400D951F03}" type="sibTrans" cxnId="{A76BB06C-F5EC-4DE2-99B2-209474F90400}">
      <dgm:prSet/>
      <dgm:spPr/>
      <dgm:t>
        <a:bodyPr/>
        <a:lstStyle/>
        <a:p>
          <a:endParaRPr lang="es-MX"/>
        </a:p>
      </dgm:t>
    </dgm:pt>
    <dgm:pt modelId="{40F7CEC0-7604-4924-B146-E0EA9331C206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A9F8F91-E9F1-4606-ABAD-08404240A2F5}" type="parTrans" cxnId="{66E1F59F-E6CD-4317-ACEA-60001137AB06}">
      <dgm:prSet/>
      <dgm:spPr/>
      <dgm:t>
        <a:bodyPr/>
        <a:lstStyle/>
        <a:p>
          <a:endParaRPr lang="es-MX"/>
        </a:p>
      </dgm:t>
    </dgm:pt>
    <dgm:pt modelId="{E361DF54-126C-4636-9687-5C0822238AE6}" type="sibTrans" cxnId="{66E1F59F-E6CD-4317-ACEA-60001137AB06}">
      <dgm:prSet/>
      <dgm:spPr/>
      <dgm:t>
        <a:bodyPr/>
        <a:lstStyle/>
        <a:p>
          <a:endParaRPr lang="es-MX"/>
        </a:p>
      </dgm:t>
    </dgm:pt>
    <dgm:pt modelId="{D0A15765-0770-491A-898F-34D554B4921A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D0CD6A30-95B6-4716-8A33-2C9C3B0EAEF3}" type="parTrans" cxnId="{5BF7BF0A-5BBB-4155-A008-CACE9B853CB2}">
      <dgm:prSet/>
      <dgm:spPr/>
      <dgm:t>
        <a:bodyPr/>
        <a:lstStyle/>
        <a:p>
          <a:endParaRPr lang="es-MX"/>
        </a:p>
      </dgm:t>
    </dgm:pt>
    <dgm:pt modelId="{14611C8E-E233-4829-87B8-834BFCC2D152}" type="sibTrans" cxnId="{5BF7BF0A-5BBB-4155-A008-CACE9B853CB2}">
      <dgm:prSet/>
      <dgm:spPr/>
      <dgm:t>
        <a:bodyPr/>
        <a:lstStyle/>
        <a:p>
          <a:endParaRPr lang="es-MX"/>
        </a:p>
      </dgm:t>
    </dgm:pt>
    <dgm:pt modelId="{302F7DD4-4D07-4048-8F44-2239EBD51A6D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AB116AFD-4B40-430A-9B9C-C1A134B6849F}" type="parTrans" cxnId="{9833C107-023B-481A-9956-5C2379A60E8B}">
      <dgm:prSet/>
      <dgm:spPr/>
      <dgm:t>
        <a:bodyPr/>
        <a:lstStyle/>
        <a:p>
          <a:endParaRPr lang="es-MX"/>
        </a:p>
      </dgm:t>
    </dgm:pt>
    <dgm:pt modelId="{2AF01AD0-1E88-4919-BD8B-C58D85C80C5F}" type="sibTrans" cxnId="{9833C107-023B-481A-9956-5C2379A60E8B}">
      <dgm:prSet/>
      <dgm:spPr/>
      <dgm:t>
        <a:bodyPr/>
        <a:lstStyle/>
        <a:p>
          <a:endParaRPr lang="es-MX"/>
        </a:p>
      </dgm:t>
    </dgm:pt>
    <dgm:pt modelId="{F69668E9-47FB-459C-B063-09706BB1BCFE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ACD8A231-01D9-4A5F-BBB6-F5950D0DF298}" type="parTrans" cxnId="{2BCECFF4-12B7-402E-830E-7658A2E6F2B5}">
      <dgm:prSet/>
      <dgm:spPr/>
      <dgm:t>
        <a:bodyPr/>
        <a:lstStyle/>
        <a:p>
          <a:endParaRPr lang="es-MX"/>
        </a:p>
      </dgm:t>
    </dgm:pt>
    <dgm:pt modelId="{D33FF028-0687-4EAC-90C9-FE5C29CF31B6}" type="sibTrans" cxnId="{2BCECFF4-12B7-402E-830E-7658A2E6F2B5}">
      <dgm:prSet/>
      <dgm:spPr/>
      <dgm:t>
        <a:bodyPr/>
        <a:lstStyle/>
        <a:p>
          <a:endParaRPr lang="es-MX"/>
        </a:p>
      </dgm:t>
    </dgm:pt>
    <dgm:pt modelId="{E51394C8-6019-4698-BA0A-E70645575936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AC03CC5-4238-45A1-A0B1-140037890699}" type="parTrans" cxnId="{54F74C80-DF3E-4FC8-97D2-603866EADB3B}">
      <dgm:prSet/>
      <dgm:spPr/>
      <dgm:t>
        <a:bodyPr/>
        <a:lstStyle/>
        <a:p>
          <a:endParaRPr lang="es-MX"/>
        </a:p>
      </dgm:t>
    </dgm:pt>
    <dgm:pt modelId="{84BBC506-CBDE-457E-838C-6AB3D0F963C4}" type="sibTrans" cxnId="{54F74C80-DF3E-4FC8-97D2-603866EADB3B}">
      <dgm:prSet/>
      <dgm:spPr/>
      <dgm:t>
        <a:bodyPr/>
        <a:lstStyle/>
        <a:p>
          <a:endParaRPr lang="es-MX"/>
        </a:p>
      </dgm:t>
    </dgm:pt>
    <dgm:pt modelId="{5E164C2E-5906-45D1-9F34-3133A702A6ED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CBED7BA-9024-46DC-B3B9-D330D74C9F77}" type="parTrans" cxnId="{64AC34A1-DFEE-4FB6-A1D0-326AC3EC7CD8}">
      <dgm:prSet/>
      <dgm:spPr/>
      <dgm:t>
        <a:bodyPr/>
        <a:lstStyle/>
        <a:p>
          <a:endParaRPr lang="es-MX"/>
        </a:p>
      </dgm:t>
    </dgm:pt>
    <dgm:pt modelId="{28463EBD-09E5-47E8-81C2-C97C29395644}" type="sibTrans" cxnId="{64AC34A1-DFEE-4FB6-A1D0-326AC3EC7CD8}">
      <dgm:prSet/>
      <dgm:spPr/>
      <dgm:t>
        <a:bodyPr/>
        <a:lstStyle/>
        <a:p>
          <a:endParaRPr lang="es-MX"/>
        </a:p>
      </dgm:t>
    </dgm:pt>
    <dgm:pt modelId="{9DABAC33-51B6-4C53-8854-8EDEF44AA7D6}" type="pres">
      <dgm:prSet presAssocID="{E3CBA55F-3C7F-4A50-90B0-1F278AD396B9}" presName="CompostProcess" presStyleCnt="0">
        <dgm:presLayoutVars>
          <dgm:dir/>
          <dgm:resizeHandles val="exact"/>
        </dgm:presLayoutVars>
      </dgm:prSet>
      <dgm:spPr/>
    </dgm:pt>
    <dgm:pt modelId="{03F406C2-1714-4D3A-BE0B-20B9F7FA7CAC}" type="pres">
      <dgm:prSet presAssocID="{E3CBA55F-3C7F-4A50-90B0-1F278AD396B9}" presName="arrow" presStyleLbl="bgShp" presStyleIdx="0" presStyleCnt="1" custScaleX="117647" custScaleY="76106"/>
      <dgm:spPr/>
    </dgm:pt>
    <dgm:pt modelId="{6CF2F1A2-9A67-4CE5-BD7E-55BE9486CBB9}" type="pres">
      <dgm:prSet presAssocID="{E3CBA55F-3C7F-4A50-90B0-1F278AD396B9}" presName="linearProcess" presStyleCnt="0"/>
      <dgm:spPr/>
    </dgm:pt>
    <dgm:pt modelId="{78495DAD-A6CD-4B0B-AB1F-91D44FAB9C27}" type="pres">
      <dgm:prSet presAssocID="{A6DE92C0-20E5-45D3-B4C9-C21D60FC29A2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1A6F4C-AB30-4BC0-936E-3FAEFA44F400}" type="pres">
      <dgm:prSet presAssocID="{DBC7DDD0-3C19-4453-9CFD-00400D951F03}" presName="sibTrans" presStyleCnt="0"/>
      <dgm:spPr/>
    </dgm:pt>
    <dgm:pt modelId="{60FC84EA-7B24-4AA9-9608-DE34B2AF82A8}" type="pres">
      <dgm:prSet presAssocID="{40F7CEC0-7604-4924-B146-E0EA9331C206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CD00288-F1B1-4004-9E80-BA676F172E0F}" type="pres">
      <dgm:prSet presAssocID="{E361DF54-126C-4636-9687-5C0822238AE6}" presName="sibTrans" presStyleCnt="0"/>
      <dgm:spPr/>
    </dgm:pt>
    <dgm:pt modelId="{B60969BB-B9D4-41F3-98C3-D8DD25067CE5}" type="pres">
      <dgm:prSet presAssocID="{D0A15765-0770-491A-898F-34D554B4921A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94FD7A9-E445-4F19-9A1F-47DC53664BFC}" type="pres">
      <dgm:prSet presAssocID="{14611C8E-E233-4829-87B8-834BFCC2D152}" presName="sibTrans" presStyleCnt="0"/>
      <dgm:spPr/>
    </dgm:pt>
    <dgm:pt modelId="{15F03E97-597E-4C35-89DE-B131CBFB6D31}" type="pres">
      <dgm:prSet presAssocID="{302F7DD4-4D07-4048-8F44-2239EBD51A6D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8D09AD9-61F9-4E13-B623-5BEB2D4656F7}" type="pres">
      <dgm:prSet presAssocID="{2AF01AD0-1E88-4919-BD8B-C58D85C80C5F}" presName="sibTrans" presStyleCnt="0"/>
      <dgm:spPr/>
    </dgm:pt>
    <dgm:pt modelId="{5E6B6AE2-7773-439C-BD9B-2745A411DAE2}" type="pres">
      <dgm:prSet presAssocID="{F69668E9-47FB-459C-B063-09706BB1BCFE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E14764F-2BE3-4024-B8A3-75492631BF16}" type="pres">
      <dgm:prSet presAssocID="{D33FF028-0687-4EAC-90C9-FE5C29CF31B6}" presName="sibTrans" presStyleCnt="0"/>
      <dgm:spPr/>
    </dgm:pt>
    <dgm:pt modelId="{D48202BB-67F9-4A6E-90B9-767E83CCA4D9}" type="pres">
      <dgm:prSet presAssocID="{E51394C8-6019-4698-BA0A-E70645575936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EA637F9-1066-4BCD-A7A8-E6C94B6C517A}" type="pres">
      <dgm:prSet presAssocID="{84BBC506-CBDE-457E-838C-6AB3D0F963C4}" presName="sibTrans" presStyleCnt="0"/>
      <dgm:spPr/>
    </dgm:pt>
    <dgm:pt modelId="{4105EC68-6C95-42DE-AA1D-E9061A2996CD}" type="pres">
      <dgm:prSet presAssocID="{5E164C2E-5906-45D1-9F34-3133A702A6ED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FD83D17-0AF0-42AB-826C-E850FBB44FE0}" type="presOf" srcId="{D0A15765-0770-491A-898F-34D554B4921A}" destId="{B60969BB-B9D4-41F3-98C3-D8DD25067CE5}" srcOrd="0" destOrd="0" presId="urn:microsoft.com/office/officeart/2005/8/layout/hProcess9"/>
    <dgm:cxn modelId="{B10E7B3E-035F-495E-91DA-94005E9CF5B4}" type="presOf" srcId="{E3CBA55F-3C7F-4A50-90B0-1F278AD396B9}" destId="{9DABAC33-51B6-4C53-8854-8EDEF44AA7D6}" srcOrd="0" destOrd="0" presId="urn:microsoft.com/office/officeart/2005/8/layout/hProcess9"/>
    <dgm:cxn modelId="{BE265F94-3526-454E-9994-62921A6045E5}" type="presOf" srcId="{F69668E9-47FB-459C-B063-09706BB1BCFE}" destId="{5E6B6AE2-7773-439C-BD9B-2745A411DAE2}" srcOrd="0" destOrd="0" presId="urn:microsoft.com/office/officeart/2005/8/layout/hProcess9"/>
    <dgm:cxn modelId="{2BCECFF4-12B7-402E-830E-7658A2E6F2B5}" srcId="{E3CBA55F-3C7F-4A50-90B0-1F278AD396B9}" destId="{F69668E9-47FB-459C-B063-09706BB1BCFE}" srcOrd="4" destOrd="0" parTransId="{ACD8A231-01D9-4A5F-BBB6-F5950D0DF298}" sibTransId="{D33FF028-0687-4EAC-90C9-FE5C29CF31B6}"/>
    <dgm:cxn modelId="{A76BB06C-F5EC-4DE2-99B2-209474F90400}" srcId="{E3CBA55F-3C7F-4A50-90B0-1F278AD396B9}" destId="{A6DE92C0-20E5-45D3-B4C9-C21D60FC29A2}" srcOrd="0" destOrd="0" parTransId="{B243AF82-47CE-4F8C-98FA-135DC422B62E}" sibTransId="{DBC7DDD0-3C19-4453-9CFD-00400D951F03}"/>
    <dgm:cxn modelId="{66E1F59F-E6CD-4317-ACEA-60001137AB06}" srcId="{E3CBA55F-3C7F-4A50-90B0-1F278AD396B9}" destId="{40F7CEC0-7604-4924-B146-E0EA9331C206}" srcOrd="1" destOrd="0" parTransId="{0A9F8F91-E9F1-4606-ABAD-08404240A2F5}" sibTransId="{E361DF54-126C-4636-9687-5C0822238AE6}"/>
    <dgm:cxn modelId="{88D213D3-BE59-4BA8-9A32-4DE0EB8B781E}" type="presOf" srcId="{E51394C8-6019-4698-BA0A-E70645575936}" destId="{D48202BB-67F9-4A6E-90B9-767E83CCA4D9}" srcOrd="0" destOrd="0" presId="urn:microsoft.com/office/officeart/2005/8/layout/hProcess9"/>
    <dgm:cxn modelId="{C3CDAC3F-2CB5-4894-96DB-934257C11EF4}" type="presOf" srcId="{40F7CEC0-7604-4924-B146-E0EA9331C206}" destId="{60FC84EA-7B24-4AA9-9608-DE34B2AF82A8}" srcOrd="0" destOrd="0" presId="urn:microsoft.com/office/officeart/2005/8/layout/hProcess9"/>
    <dgm:cxn modelId="{5BF7BF0A-5BBB-4155-A008-CACE9B853CB2}" srcId="{E3CBA55F-3C7F-4A50-90B0-1F278AD396B9}" destId="{D0A15765-0770-491A-898F-34D554B4921A}" srcOrd="2" destOrd="0" parTransId="{D0CD6A30-95B6-4716-8A33-2C9C3B0EAEF3}" sibTransId="{14611C8E-E233-4829-87B8-834BFCC2D152}"/>
    <dgm:cxn modelId="{9833C107-023B-481A-9956-5C2379A60E8B}" srcId="{E3CBA55F-3C7F-4A50-90B0-1F278AD396B9}" destId="{302F7DD4-4D07-4048-8F44-2239EBD51A6D}" srcOrd="3" destOrd="0" parTransId="{AB116AFD-4B40-430A-9B9C-C1A134B6849F}" sibTransId="{2AF01AD0-1E88-4919-BD8B-C58D85C80C5F}"/>
    <dgm:cxn modelId="{1C0ED56B-A425-4BBE-B225-3C281992F692}" type="presOf" srcId="{302F7DD4-4D07-4048-8F44-2239EBD51A6D}" destId="{15F03E97-597E-4C35-89DE-B131CBFB6D31}" srcOrd="0" destOrd="0" presId="urn:microsoft.com/office/officeart/2005/8/layout/hProcess9"/>
    <dgm:cxn modelId="{64AC34A1-DFEE-4FB6-A1D0-326AC3EC7CD8}" srcId="{E3CBA55F-3C7F-4A50-90B0-1F278AD396B9}" destId="{5E164C2E-5906-45D1-9F34-3133A702A6ED}" srcOrd="6" destOrd="0" parTransId="{CCBED7BA-9024-46DC-B3B9-D330D74C9F77}" sibTransId="{28463EBD-09E5-47E8-81C2-C97C29395644}"/>
    <dgm:cxn modelId="{F457BF53-808B-4C96-9124-BAC5FC64D607}" type="presOf" srcId="{A6DE92C0-20E5-45D3-B4C9-C21D60FC29A2}" destId="{78495DAD-A6CD-4B0B-AB1F-91D44FAB9C27}" srcOrd="0" destOrd="0" presId="urn:microsoft.com/office/officeart/2005/8/layout/hProcess9"/>
    <dgm:cxn modelId="{54F74C80-DF3E-4FC8-97D2-603866EADB3B}" srcId="{E3CBA55F-3C7F-4A50-90B0-1F278AD396B9}" destId="{E51394C8-6019-4698-BA0A-E70645575936}" srcOrd="5" destOrd="0" parTransId="{4AC03CC5-4238-45A1-A0B1-140037890699}" sibTransId="{84BBC506-CBDE-457E-838C-6AB3D0F963C4}"/>
    <dgm:cxn modelId="{5DEE44B5-BB63-4913-813E-9DD8975DAF1B}" type="presOf" srcId="{5E164C2E-5906-45D1-9F34-3133A702A6ED}" destId="{4105EC68-6C95-42DE-AA1D-E9061A2996CD}" srcOrd="0" destOrd="0" presId="urn:microsoft.com/office/officeart/2005/8/layout/hProcess9"/>
    <dgm:cxn modelId="{B6BD581A-572E-4D59-A902-B47BF3776040}" type="presParOf" srcId="{9DABAC33-51B6-4C53-8854-8EDEF44AA7D6}" destId="{03F406C2-1714-4D3A-BE0B-20B9F7FA7CAC}" srcOrd="0" destOrd="0" presId="urn:microsoft.com/office/officeart/2005/8/layout/hProcess9"/>
    <dgm:cxn modelId="{82D007CD-C9D5-4281-96A1-46F822D16720}" type="presParOf" srcId="{9DABAC33-51B6-4C53-8854-8EDEF44AA7D6}" destId="{6CF2F1A2-9A67-4CE5-BD7E-55BE9486CBB9}" srcOrd="1" destOrd="0" presId="urn:microsoft.com/office/officeart/2005/8/layout/hProcess9"/>
    <dgm:cxn modelId="{CDC68BDD-D239-45BF-9032-01360E2AB092}" type="presParOf" srcId="{6CF2F1A2-9A67-4CE5-BD7E-55BE9486CBB9}" destId="{78495DAD-A6CD-4B0B-AB1F-91D44FAB9C27}" srcOrd="0" destOrd="0" presId="urn:microsoft.com/office/officeart/2005/8/layout/hProcess9"/>
    <dgm:cxn modelId="{FCCDA2F5-42BC-4F4B-99EA-3F65C04359C5}" type="presParOf" srcId="{6CF2F1A2-9A67-4CE5-BD7E-55BE9486CBB9}" destId="{D81A6F4C-AB30-4BC0-936E-3FAEFA44F400}" srcOrd="1" destOrd="0" presId="urn:microsoft.com/office/officeart/2005/8/layout/hProcess9"/>
    <dgm:cxn modelId="{4881EDD1-ABA8-4FC0-953B-EC147E05B0BB}" type="presParOf" srcId="{6CF2F1A2-9A67-4CE5-BD7E-55BE9486CBB9}" destId="{60FC84EA-7B24-4AA9-9608-DE34B2AF82A8}" srcOrd="2" destOrd="0" presId="urn:microsoft.com/office/officeart/2005/8/layout/hProcess9"/>
    <dgm:cxn modelId="{0B3CE855-4C08-4A55-8EB2-C59A961082EB}" type="presParOf" srcId="{6CF2F1A2-9A67-4CE5-BD7E-55BE9486CBB9}" destId="{3CD00288-F1B1-4004-9E80-BA676F172E0F}" srcOrd="3" destOrd="0" presId="urn:microsoft.com/office/officeart/2005/8/layout/hProcess9"/>
    <dgm:cxn modelId="{188032C3-6B04-4609-88B2-785EC10B2486}" type="presParOf" srcId="{6CF2F1A2-9A67-4CE5-BD7E-55BE9486CBB9}" destId="{B60969BB-B9D4-41F3-98C3-D8DD25067CE5}" srcOrd="4" destOrd="0" presId="urn:microsoft.com/office/officeart/2005/8/layout/hProcess9"/>
    <dgm:cxn modelId="{C3BCC43A-6FFB-470C-871A-9E115C5832CF}" type="presParOf" srcId="{6CF2F1A2-9A67-4CE5-BD7E-55BE9486CBB9}" destId="{D94FD7A9-E445-4F19-9A1F-47DC53664BFC}" srcOrd="5" destOrd="0" presId="urn:microsoft.com/office/officeart/2005/8/layout/hProcess9"/>
    <dgm:cxn modelId="{E610C124-D893-4884-BD7A-62AA6BBFE7B9}" type="presParOf" srcId="{6CF2F1A2-9A67-4CE5-BD7E-55BE9486CBB9}" destId="{15F03E97-597E-4C35-89DE-B131CBFB6D31}" srcOrd="6" destOrd="0" presId="urn:microsoft.com/office/officeart/2005/8/layout/hProcess9"/>
    <dgm:cxn modelId="{C8D4F6CF-4C6B-4BD1-920B-0CB3966B5B49}" type="presParOf" srcId="{6CF2F1A2-9A67-4CE5-BD7E-55BE9486CBB9}" destId="{88D09AD9-61F9-4E13-B623-5BEB2D4656F7}" srcOrd="7" destOrd="0" presId="urn:microsoft.com/office/officeart/2005/8/layout/hProcess9"/>
    <dgm:cxn modelId="{440306E5-9A2D-417D-A782-73B61DC67359}" type="presParOf" srcId="{6CF2F1A2-9A67-4CE5-BD7E-55BE9486CBB9}" destId="{5E6B6AE2-7773-439C-BD9B-2745A411DAE2}" srcOrd="8" destOrd="0" presId="urn:microsoft.com/office/officeart/2005/8/layout/hProcess9"/>
    <dgm:cxn modelId="{B298BCED-E064-4945-A0BB-0B1228A255F5}" type="presParOf" srcId="{6CF2F1A2-9A67-4CE5-BD7E-55BE9486CBB9}" destId="{8E14764F-2BE3-4024-B8A3-75492631BF16}" srcOrd="9" destOrd="0" presId="urn:microsoft.com/office/officeart/2005/8/layout/hProcess9"/>
    <dgm:cxn modelId="{2DBF2042-ADA2-4336-8F11-0A588B4F8485}" type="presParOf" srcId="{6CF2F1A2-9A67-4CE5-BD7E-55BE9486CBB9}" destId="{D48202BB-67F9-4A6E-90B9-767E83CCA4D9}" srcOrd="10" destOrd="0" presId="urn:microsoft.com/office/officeart/2005/8/layout/hProcess9"/>
    <dgm:cxn modelId="{34DD0101-FAE4-41DD-8A34-1AF0DE1A8590}" type="presParOf" srcId="{6CF2F1A2-9A67-4CE5-BD7E-55BE9486CBB9}" destId="{7EA637F9-1066-4BCD-A7A8-E6C94B6C517A}" srcOrd="11" destOrd="0" presId="urn:microsoft.com/office/officeart/2005/8/layout/hProcess9"/>
    <dgm:cxn modelId="{639C518F-0F43-423A-BF08-FE2F83D4C395}" type="presParOf" srcId="{6CF2F1A2-9A67-4CE5-BD7E-55BE9486CBB9}" destId="{4105EC68-6C95-42DE-AA1D-E9061A2996CD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C398C-BF7A-4DD0-8042-D8D1A5B2154B}">
      <dsp:nvSpPr>
        <dsp:cNvPr id="0" name=""/>
        <dsp:cNvSpPr/>
      </dsp:nvSpPr>
      <dsp:spPr>
        <a:xfrm>
          <a:off x="407713" y="0"/>
          <a:ext cx="6858792" cy="428674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F7A81-7FCF-47D1-BF09-24A0301A03C9}">
      <dsp:nvSpPr>
        <dsp:cNvPr id="0" name=""/>
        <dsp:cNvSpPr/>
      </dsp:nvSpPr>
      <dsp:spPr>
        <a:xfrm>
          <a:off x="1335434" y="2958711"/>
          <a:ext cx="178328" cy="1783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481ABA-60B3-402B-A78B-000F953C96E8}">
      <dsp:nvSpPr>
        <dsp:cNvPr id="0" name=""/>
        <dsp:cNvSpPr/>
      </dsp:nvSpPr>
      <dsp:spPr>
        <a:xfrm>
          <a:off x="194533" y="2272256"/>
          <a:ext cx="2029697" cy="57503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93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Provee a diferentes sectores e industrias</a:t>
          </a:r>
          <a:endParaRPr lang="es-MX" sz="1600" b="1" kern="1200" dirty="0">
            <a:solidFill>
              <a:schemeClr val="tx1"/>
            </a:solidFill>
          </a:endParaRPr>
        </a:p>
      </dsp:txBody>
      <dsp:txXfrm>
        <a:off x="194533" y="2272256"/>
        <a:ext cx="2029697" cy="575033"/>
      </dsp:txXfrm>
    </dsp:sp>
    <dsp:sp modelId="{5AD4739E-2D8D-46B4-B831-80373665C0BE}">
      <dsp:nvSpPr>
        <dsp:cNvPr id="0" name=""/>
        <dsp:cNvSpPr/>
      </dsp:nvSpPr>
      <dsp:spPr>
        <a:xfrm>
          <a:off x="2909526" y="1793574"/>
          <a:ext cx="322363" cy="3223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796BBA-8ED5-40BA-A398-B93AF2C03189}">
      <dsp:nvSpPr>
        <dsp:cNvPr id="0" name=""/>
        <dsp:cNvSpPr/>
      </dsp:nvSpPr>
      <dsp:spPr>
        <a:xfrm>
          <a:off x="1645012" y="1247451"/>
          <a:ext cx="2249080" cy="46003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14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(1973) Investigación Y aprovechamiento </a:t>
          </a:r>
          <a:endParaRPr lang="es-MX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645012" y="1247451"/>
        <a:ext cx="2249080" cy="460031"/>
      </dsp:txXfrm>
    </dsp:sp>
    <dsp:sp modelId="{F5C8EA14-DEDC-49E1-831F-A30407954BDD}">
      <dsp:nvSpPr>
        <dsp:cNvPr id="0" name=""/>
        <dsp:cNvSpPr/>
      </dsp:nvSpPr>
      <dsp:spPr>
        <a:xfrm>
          <a:off x="4802553" y="1084546"/>
          <a:ext cx="445821" cy="4458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4E52A2-5853-4BEE-BACD-C7242C1DF218}">
      <dsp:nvSpPr>
        <dsp:cNvPr id="0" name=""/>
        <dsp:cNvSpPr/>
      </dsp:nvSpPr>
      <dsp:spPr>
        <a:xfrm>
          <a:off x="3657596" y="359477"/>
          <a:ext cx="2785876" cy="62332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32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Desarrollo de nuevas tecnologías y servicios de análisis</a:t>
          </a:r>
          <a:endParaRPr lang="es-MX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657596" y="359477"/>
        <a:ext cx="2785876" cy="623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70F35-A7B1-4D7F-8C3E-33922E3789D6}">
      <dsp:nvSpPr>
        <dsp:cNvPr id="0" name=""/>
        <dsp:cNvSpPr/>
      </dsp:nvSpPr>
      <dsp:spPr>
        <a:xfrm rot="2147491">
          <a:off x="1490738" y="4024657"/>
          <a:ext cx="1165953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1165953" y="32607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DE9A4-7131-46FB-9500-8F51B6FC7AAD}">
      <dsp:nvSpPr>
        <dsp:cNvPr id="0" name=""/>
        <dsp:cNvSpPr/>
      </dsp:nvSpPr>
      <dsp:spPr>
        <a:xfrm rot="21417578">
          <a:off x="1600326" y="2964382"/>
          <a:ext cx="720222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20222" y="32607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F43651-BB25-4AC5-8B76-6C9E69C7533A}">
      <dsp:nvSpPr>
        <dsp:cNvPr id="0" name=""/>
        <dsp:cNvSpPr/>
      </dsp:nvSpPr>
      <dsp:spPr>
        <a:xfrm rot="19366007">
          <a:off x="1457258" y="1917890"/>
          <a:ext cx="1408832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1408832" y="32607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DE7F93-73B8-4040-B6BB-BD8E8CF69FF6}">
      <dsp:nvSpPr>
        <dsp:cNvPr id="0" name=""/>
        <dsp:cNvSpPr/>
      </dsp:nvSpPr>
      <dsp:spPr>
        <a:xfrm rot="10800000" flipV="1">
          <a:off x="6842521" y="0"/>
          <a:ext cx="290827" cy="963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A838927-9E56-42C9-A4A8-425DA092B751}">
      <dsp:nvSpPr>
        <dsp:cNvPr id="0" name=""/>
        <dsp:cNvSpPr/>
      </dsp:nvSpPr>
      <dsp:spPr>
        <a:xfrm>
          <a:off x="2091029" y="0"/>
          <a:ext cx="3057714" cy="16846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Realizar actividades de investigación científica básica y aplicada</a:t>
          </a:r>
          <a:endParaRPr lang="es-MX" sz="1600" kern="1200" dirty="0"/>
        </a:p>
      </dsp:txBody>
      <dsp:txXfrm>
        <a:off x="2538821" y="246711"/>
        <a:ext cx="2162130" cy="1191223"/>
      </dsp:txXfrm>
    </dsp:sp>
    <dsp:sp modelId="{6712DD02-C1C9-456A-960A-8CB38DB3F2D2}">
      <dsp:nvSpPr>
        <dsp:cNvPr id="0" name=""/>
        <dsp:cNvSpPr/>
      </dsp:nvSpPr>
      <dsp:spPr>
        <a:xfrm>
          <a:off x="2314647" y="2040306"/>
          <a:ext cx="2839318" cy="17249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Desarrollo experimental, Innovación tecnológica </a:t>
          </a:r>
          <a:endParaRPr lang="es-MX" sz="1600" kern="1200" dirty="0"/>
        </a:p>
      </dsp:txBody>
      <dsp:txXfrm>
        <a:off x="2730455" y="2292916"/>
        <a:ext cx="2007702" cy="1219711"/>
      </dsp:txXfrm>
    </dsp:sp>
    <dsp:sp modelId="{306ADD16-B0F6-439F-ACF2-7A835FDBB5C8}">
      <dsp:nvSpPr>
        <dsp:cNvPr id="0" name=""/>
        <dsp:cNvSpPr/>
      </dsp:nvSpPr>
      <dsp:spPr>
        <a:xfrm>
          <a:off x="2107917" y="4009882"/>
          <a:ext cx="3225853" cy="2469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Formación especializada: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en química de los polímeros, materiales avanzados, biotecnología, medio ambiente</a:t>
          </a:r>
          <a:endParaRPr lang="es-MX" sz="1600" kern="1200" dirty="0"/>
        </a:p>
      </dsp:txBody>
      <dsp:txXfrm>
        <a:off x="2580332" y="4371593"/>
        <a:ext cx="2281023" cy="17464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4D42B-39C7-4D14-83A9-2ECA92F386D6}">
      <dsp:nvSpPr>
        <dsp:cNvPr id="0" name=""/>
        <dsp:cNvSpPr/>
      </dsp:nvSpPr>
      <dsp:spPr>
        <a:xfrm rot="5400000">
          <a:off x="762283" y="1027760"/>
          <a:ext cx="2288726" cy="380838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05C42-54B5-4A3A-8973-16B93BFB2A27}">
      <dsp:nvSpPr>
        <dsp:cNvPr id="0" name=""/>
        <dsp:cNvSpPr/>
      </dsp:nvSpPr>
      <dsp:spPr>
        <a:xfrm>
          <a:off x="234026" y="1183521"/>
          <a:ext cx="2913594" cy="636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Arial" pitchFamily="34" charset="0"/>
              <a:cs typeface="Arial" pitchFamily="34" charset="0"/>
            </a:rPr>
            <a:t>1. Manejo y calibración de </a:t>
          </a:r>
          <a:r>
            <a:rPr lang="es-MX" sz="1600" b="1" kern="1200" dirty="0" err="1" smtClean="0">
              <a:latin typeface="Arial" pitchFamily="34" charset="0"/>
              <a:cs typeface="Arial" pitchFamily="34" charset="0"/>
            </a:rPr>
            <a:t>micropipetas</a:t>
          </a:r>
          <a:r>
            <a:rPr lang="es-MX" sz="1600" b="1" kern="1200" dirty="0" smtClean="0">
              <a:latin typeface="Arial" pitchFamily="34" charset="0"/>
              <a:cs typeface="Arial" pitchFamily="34" charset="0"/>
            </a:rPr>
            <a:t>: </a:t>
          </a:r>
          <a:endParaRPr lang="es-MX" sz="1600" kern="1200" dirty="0"/>
        </a:p>
      </dsp:txBody>
      <dsp:txXfrm>
        <a:off x="234026" y="1183521"/>
        <a:ext cx="2913594" cy="636608"/>
      </dsp:txXfrm>
    </dsp:sp>
    <dsp:sp modelId="{77705FCD-F307-40D4-BF59-E6A6B87C1FDE}">
      <dsp:nvSpPr>
        <dsp:cNvPr id="0" name=""/>
        <dsp:cNvSpPr/>
      </dsp:nvSpPr>
      <dsp:spPr>
        <a:xfrm>
          <a:off x="3169749" y="747382"/>
          <a:ext cx="648723" cy="64872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9527B5-C31A-4B68-9944-7305FFE43F59}">
      <dsp:nvSpPr>
        <dsp:cNvPr id="0" name=""/>
        <dsp:cNvSpPr/>
      </dsp:nvSpPr>
      <dsp:spPr>
        <a:xfrm rot="5400000">
          <a:off x="6633317" y="-1713155"/>
          <a:ext cx="2315687" cy="726857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A3327-7CEA-4057-B4E3-1288032E667D}">
      <dsp:nvSpPr>
        <dsp:cNvPr id="0" name=""/>
        <dsp:cNvSpPr/>
      </dsp:nvSpPr>
      <dsp:spPr>
        <a:xfrm>
          <a:off x="5189427" y="162315"/>
          <a:ext cx="5161272" cy="725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Arial" pitchFamily="34" charset="0"/>
              <a:cs typeface="Arial" pitchFamily="34" charset="0"/>
            </a:rPr>
            <a:t>2. Preparación de amortiguadores para extracción y Cuantificación de proteína: </a:t>
          </a:r>
          <a:endParaRPr lang="es-MX" sz="1600" kern="1200" dirty="0"/>
        </a:p>
      </dsp:txBody>
      <dsp:txXfrm>
        <a:off x="5189427" y="162315"/>
        <a:ext cx="5161272" cy="7252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6C79D2-1E80-43FC-B48A-35E4C67633E3}">
      <dsp:nvSpPr>
        <dsp:cNvPr id="0" name=""/>
        <dsp:cNvSpPr/>
      </dsp:nvSpPr>
      <dsp:spPr>
        <a:xfrm>
          <a:off x="914399" y="0"/>
          <a:ext cx="10363200" cy="614855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D5EED-BB75-4E30-8518-A4749ED6E321}">
      <dsp:nvSpPr>
        <dsp:cNvPr id="0" name=""/>
        <dsp:cNvSpPr/>
      </dsp:nvSpPr>
      <dsp:spPr>
        <a:xfrm>
          <a:off x="4611" y="1734211"/>
          <a:ext cx="1232715" cy="2680128"/>
        </a:xfrm>
        <a:prstGeom prst="roundRect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200" b="1" kern="1200" dirty="0" smtClean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200" b="1" kern="1200" dirty="0" smtClean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200" b="1" kern="1200" dirty="0" smtClean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200" b="1" kern="1200" dirty="0" smtClean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Cortes</a:t>
          </a:r>
          <a:endParaRPr lang="es-MX" sz="1800" b="1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64787" y="1794387"/>
        <a:ext cx="1112363" cy="2559776"/>
      </dsp:txXfrm>
    </dsp:sp>
    <dsp:sp modelId="{C4A3AE63-CFE1-4357-82FC-C83D25317201}">
      <dsp:nvSpPr>
        <dsp:cNvPr id="0" name=""/>
        <dsp:cNvSpPr/>
      </dsp:nvSpPr>
      <dsp:spPr>
        <a:xfrm>
          <a:off x="1434971" y="1749975"/>
          <a:ext cx="1231743" cy="2648599"/>
        </a:xfrm>
        <a:prstGeom prst="roundRect">
          <a:avLst/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b="1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b="1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b="1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b="1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b="1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FFFF00"/>
              </a:solidFill>
            </a:rPr>
            <a:t>Pesado</a:t>
          </a:r>
          <a:endParaRPr lang="es-MX" sz="1800" b="1" kern="1200" dirty="0">
            <a:solidFill>
              <a:srgbClr val="FFFF00"/>
            </a:solidFill>
          </a:endParaRPr>
        </a:p>
      </dsp:txBody>
      <dsp:txXfrm>
        <a:off x="1495100" y="1810104"/>
        <a:ext cx="1111485" cy="2528341"/>
      </dsp:txXfrm>
    </dsp:sp>
    <dsp:sp modelId="{17961115-C68E-4868-B39D-2C634C390AEE}">
      <dsp:nvSpPr>
        <dsp:cNvPr id="0" name=""/>
        <dsp:cNvSpPr/>
      </dsp:nvSpPr>
      <dsp:spPr>
        <a:xfrm>
          <a:off x="2864358" y="1765740"/>
          <a:ext cx="1422193" cy="2617069"/>
        </a:xfrm>
        <a:prstGeom prst="roundRect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b="1" kern="1200" dirty="0" smtClean="0">
            <a:solidFill>
              <a:srgbClr val="FFFF00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FFFF00"/>
              </a:solidFill>
            </a:rPr>
            <a:t>Maceración</a:t>
          </a:r>
          <a:r>
            <a:rPr lang="es-MX" sz="1100" kern="1200" dirty="0" smtClean="0">
              <a:solidFill>
                <a:schemeClr val="tx1"/>
              </a:solidFill>
            </a:rPr>
            <a:t> </a:t>
          </a:r>
          <a:endParaRPr lang="es-MX" sz="1100" kern="1200" dirty="0">
            <a:solidFill>
              <a:schemeClr val="tx1"/>
            </a:solidFill>
          </a:endParaRPr>
        </a:p>
      </dsp:txBody>
      <dsp:txXfrm>
        <a:off x="2933784" y="1835166"/>
        <a:ext cx="1283341" cy="2478217"/>
      </dsp:txXfrm>
    </dsp:sp>
    <dsp:sp modelId="{67DDD676-82AA-4A61-9FDA-B472F0C535A6}">
      <dsp:nvSpPr>
        <dsp:cNvPr id="0" name=""/>
        <dsp:cNvSpPr/>
      </dsp:nvSpPr>
      <dsp:spPr>
        <a:xfrm>
          <a:off x="4462488" y="1939166"/>
          <a:ext cx="1407191" cy="2396336"/>
        </a:xfrm>
        <a:prstGeom prst="roundRect">
          <a:avLst/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>
            <a:solidFill>
              <a:schemeClr val="tx1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>
            <a:solidFill>
              <a:schemeClr val="tx1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>
            <a:solidFill>
              <a:schemeClr val="tx1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>
            <a:solidFill>
              <a:schemeClr val="tx1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rgbClr val="FFFF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FFFF00"/>
              </a:solidFill>
            </a:rPr>
            <a:t>Llenado</a:t>
          </a:r>
          <a:r>
            <a:rPr lang="es-MX" sz="1800" kern="1200" dirty="0" smtClean="0"/>
            <a:t> </a:t>
          </a:r>
          <a:endParaRPr lang="es-MX" sz="1800" kern="1200" dirty="0"/>
        </a:p>
      </dsp:txBody>
      <dsp:txXfrm>
        <a:off x="4531181" y="2007859"/>
        <a:ext cx="1269805" cy="2258950"/>
      </dsp:txXfrm>
    </dsp:sp>
    <dsp:sp modelId="{2A4795A3-3653-4A4C-94C9-2377EBF8C53F}">
      <dsp:nvSpPr>
        <dsp:cNvPr id="0" name=""/>
        <dsp:cNvSpPr/>
      </dsp:nvSpPr>
      <dsp:spPr>
        <a:xfrm>
          <a:off x="6006797" y="1891859"/>
          <a:ext cx="1506424" cy="2427890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rgbClr val="FFFF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FFFF00"/>
              </a:solidFill>
            </a:rPr>
            <a:t>Agitación</a:t>
          </a:r>
          <a:r>
            <a:rPr lang="es-MX" sz="2000" b="1" kern="1200" dirty="0" smtClean="0">
              <a:solidFill>
                <a:srgbClr val="FFFF00"/>
              </a:solidFill>
            </a:rPr>
            <a:t> </a:t>
          </a:r>
          <a:endParaRPr lang="es-MX" sz="2000" b="1" kern="1200" dirty="0">
            <a:solidFill>
              <a:srgbClr val="FFFF00"/>
            </a:solidFill>
          </a:endParaRPr>
        </a:p>
      </dsp:txBody>
      <dsp:txXfrm>
        <a:off x="6080335" y="1965397"/>
        <a:ext cx="1359348" cy="2280814"/>
      </dsp:txXfrm>
    </dsp:sp>
    <dsp:sp modelId="{37FBF9B1-14D3-4925-8238-E8F380117544}">
      <dsp:nvSpPr>
        <dsp:cNvPr id="0" name=""/>
        <dsp:cNvSpPr/>
      </dsp:nvSpPr>
      <dsp:spPr>
        <a:xfrm>
          <a:off x="7793099" y="1876095"/>
          <a:ext cx="1567141" cy="2396360"/>
        </a:xfrm>
        <a:prstGeom prst="roundRect">
          <a:avLst/>
        </a:prstGeom>
        <a:blipFill rotWithShape="0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rgbClr val="FFFF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rgbClr val="FFFF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rgbClr val="FFFF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rgbClr val="FFFF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solidFill>
              <a:srgbClr val="FFFF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b="1" kern="1200" dirty="0" smtClean="0">
            <a:solidFill>
              <a:srgbClr val="FFFF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rgbClr val="FFFF00"/>
              </a:solidFill>
            </a:rPr>
            <a:t>Toma de muestra</a:t>
          </a:r>
          <a:endParaRPr lang="es-MX" sz="1600" b="1" kern="1200" dirty="0">
            <a:solidFill>
              <a:srgbClr val="FFFF00"/>
            </a:solidFill>
          </a:endParaRPr>
        </a:p>
      </dsp:txBody>
      <dsp:txXfrm>
        <a:off x="7869601" y="1952597"/>
        <a:ext cx="1414137" cy="2243356"/>
      </dsp:txXfrm>
    </dsp:sp>
    <dsp:sp modelId="{EFBB2C00-F08A-418E-83AD-134A61F50885}">
      <dsp:nvSpPr>
        <dsp:cNvPr id="0" name=""/>
        <dsp:cNvSpPr/>
      </dsp:nvSpPr>
      <dsp:spPr>
        <a:xfrm>
          <a:off x="9557884" y="1938810"/>
          <a:ext cx="1245997" cy="2270930"/>
        </a:xfrm>
        <a:prstGeom prst="roundRect">
          <a:avLst/>
        </a:prstGeom>
        <a:blipFill rotWithShape="0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b="1" kern="1200" dirty="0" smtClean="0">
            <a:solidFill>
              <a:srgbClr val="FFFF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b="1" kern="1200" dirty="0" smtClean="0">
            <a:solidFill>
              <a:srgbClr val="FFFF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b="1" kern="1200" dirty="0" smtClean="0">
            <a:solidFill>
              <a:srgbClr val="FFFF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b="1" kern="1200" dirty="0" smtClean="0">
            <a:solidFill>
              <a:srgbClr val="FFFF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b="1" kern="1200" dirty="0" smtClean="0">
            <a:solidFill>
              <a:srgbClr val="FFFF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b="1" kern="1200" dirty="0" smtClean="0">
            <a:solidFill>
              <a:srgbClr val="FFFF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b="1" kern="1200" dirty="0" smtClean="0">
            <a:solidFill>
              <a:srgbClr val="FFFF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b="1" kern="1200" dirty="0" smtClean="0">
            <a:solidFill>
              <a:srgbClr val="FFFF00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err="1" smtClean="0">
              <a:solidFill>
                <a:srgbClr val="FFFF00"/>
              </a:solidFill>
            </a:rPr>
            <a:t>Adicion</a:t>
          </a:r>
          <a:endParaRPr lang="es-MX" sz="1800" b="1" kern="1200" dirty="0">
            <a:solidFill>
              <a:srgbClr val="FFFF00"/>
            </a:solidFill>
          </a:endParaRPr>
        </a:p>
      </dsp:txBody>
      <dsp:txXfrm>
        <a:off x="9618709" y="1999635"/>
        <a:ext cx="1124347" cy="2149280"/>
      </dsp:txXfrm>
    </dsp:sp>
    <dsp:sp modelId="{02627C33-FDC6-4789-B656-888C9C006A95}">
      <dsp:nvSpPr>
        <dsp:cNvPr id="0" name=""/>
        <dsp:cNvSpPr/>
      </dsp:nvSpPr>
      <dsp:spPr>
        <a:xfrm>
          <a:off x="11001525" y="1844565"/>
          <a:ext cx="1185862" cy="2459420"/>
        </a:xfrm>
        <a:prstGeom prst="roundRect">
          <a:avLst/>
        </a:prstGeom>
        <a:blipFill rotWithShape="0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/>
        </a:p>
      </dsp:txBody>
      <dsp:txXfrm>
        <a:off x="11059414" y="1902454"/>
        <a:ext cx="1070084" cy="23436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406C2-1714-4D3A-BE0B-20B9F7FA7CAC}">
      <dsp:nvSpPr>
        <dsp:cNvPr id="0" name=""/>
        <dsp:cNvSpPr/>
      </dsp:nvSpPr>
      <dsp:spPr>
        <a:xfrm>
          <a:off x="2" y="857995"/>
          <a:ext cx="11256573" cy="546568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95DAD-A6CD-4B0B-AB1F-91D44FAB9C27}">
      <dsp:nvSpPr>
        <dsp:cNvPr id="0" name=""/>
        <dsp:cNvSpPr/>
      </dsp:nvSpPr>
      <dsp:spPr>
        <a:xfrm>
          <a:off x="2198" y="2154504"/>
          <a:ext cx="1406522" cy="287267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 dirty="0"/>
        </a:p>
      </dsp:txBody>
      <dsp:txXfrm>
        <a:off x="70859" y="2223165"/>
        <a:ext cx="1269200" cy="2735350"/>
      </dsp:txXfrm>
    </dsp:sp>
    <dsp:sp modelId="{60FC84EA-7B24-4AA9-9608-DE34B2AF82A8}">
      <dsp:nvSpPr>
        <dsp:cNvPr id="0" name=""/>
        <dsp:cNvSpPr/>
      </dsp:nvSpPr>
      <dsp:spPr>
        <a:xfrm>
          <a:off x="1643141" y="2154504"/>
          <a:ext cx="1406522" cy="287267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/>
        </a:p>
      </dsp:txBody>
      <dsp:txXfrm>
        <a:off x="1711802" y="2223165"/>
        <a:ext cx="1269200" cy="2735350"/>
      </dsp:txXfrm>
    </dsp:sp>
    <dsp:sp modelId="{B60969BB-B9D4-41F3-98C3-D8DD25067CE5}">
      <dsp:nvSpPr>
        <dsp:cNvPr id="0" name=""/>
        <dsp:cNvSpPr/>
      </dsp:nvSpPr>
      <dsp:spPr>
        <a:xfrm>
          <a:off x="3284084" y="2154504"/>
          <a:ext cx="1406522" cy="2872672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600" kern="1200"/>
        </a:p>
      </dsp:txBody>
      <dsp:txXfrm>
        <a:off x="3352745" y="2223165"/>
        <a:ext cx="1269200" cy="2735350"/>
      </dsp:txXfrm>
    </dsp:sp>
    <dsp:sp modelId="{15F03E97-597E-4C35-89DE-B131CBFB6D31}">
      <dsp:nvSpPr>
        <dsp:cNvPr id="0" name=""/>
        <dsp:cNvSpPr/>
      </dsp:nvSpPr>
      <dsp:spPr>
        <a:xfrm>
          <a:off x="4925028" y="2154504"/>
          <a:ext cx="1406522" cy="287267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/>
        </a:p>
      </dsp:txBody>
      <dsp:txXfrm>
        <a:off x="4993689" y="2223165"/>
        <a:ext cx="1269200" cy="2735350"/>
      </dsp:txXfrm>
    </dsp:sp>
    <dsp:sp modelId="{5E6B6AE2-7773-439C-BD9B-2745A411DAE2}">
      <dsp:nvSpPr>
        <dsp:cNvPr id="0" name=""/>
        <dsp:cNvSpPr/>
      </dsp:nvSpPr>
      <dsp:spPr>
        <a:xfrm>
          <a:off x="6565971" y="2154504"/>
          <a:ext cx="1406522" cy="2872672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/>
        </a:p>
      </dsp:txBody>
      <dsp:txXfrm>
        <a:off x="6634632" y="2223165"/>
        <a:ext cx="1269200" cy="2735350"/>
      </dsp:txXfrm>
    </dsp:sp>
    <dsp:sp modelId="{D48202BB-67F9-4A6E-90B9-767E83CCA4D9}">
      <dsp:nvSpPr>
        <dsp:cNvPr id="0" name=""/>
        <dsp:cNvSpPr/>
      </dsp:nvSpPr>
      <dsp:spPr>
        <a:xfrm>
          <a:off x="8206914" y="2154504"/>
          <a:ext cx="1406522" cy="2872672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/>
        </a:p>
      </dsp:txBody>
      <dsp:txXfrm>
        <a:off x="8275575" y="2223165"/>
        <a:ext cx="1269200" cy="2735350"/>
      </dsp:txXfrm>
    </dsp:sp>
    <dsp:sp modelId="{4105EC68-6C95-42DE-AA1D-E9061A2996CD}">
      <dsp:nvSpPr>
        <dsp:cNvPr id="0" name=""/>
        <dsp:cNvSpPr/>
      </dsp:nvSpPr>
      <dsp:spPr>
        <a:xfrm>
          <a:off x="9847857" y="2154504"/>
          <a:ext cx="1406522" cy="2872672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/>
        </a:p>
      </dsp:txBody>
      <dsp:txXfrm>
        <a:off x="9916518" y="2223165"/>
        <a:ext cx="1269200" cy="2735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32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6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01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3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08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9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4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56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8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99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7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88162E91-D98F-4CDB-BE5A-DFB33B95B13A}" type="datetimeFigureOut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400"/>
              <a:t>31/05/2016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CDB4281F-7451-4B1B-983E-D80EB326F8BE}" type="slidenum">
              <a:rPr lang="es-MX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400"/>
              <a:t>‹Nº›</a:t>
            </a:fld>
            <a:endParaRPr lang="es-MX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2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1.jpeg"/><Relationship Id="rId17" Type="http://schemas.microsoft.com/office/2007/relationships/hdphoto" Target="../media/hdphoto7.wdp"/><Relationship Id="rId2" Type="http://schemas.openxmlformats.org/officeDocument/2006/relationships/image" Target="../media/image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jpeg"/><Relationship Id="rId5" Type="http://schemas.openxmlformats.org/officeDocument/2006/relationships/diagramData" Target="../diagrams/data1.xml"/><Relationship Id="rId15" Type="http://schemas.microsoft.com/office/2007/relationships/hdphoto" Target="../media/hdphoto6.wdp"/><Relationship Id="rId10" Type="http://schemas.openxmlformats.org/officeDocument/2006/relationships/image" Target="../media/image9.tmp"/><Relationship Id="rId4" Type="http://schemas.openxmlformats.org/officeDocument/2006/relationships/image" Target="../media/image8.jpeg"/><Relationship Id="rId9" Type="http://schemas.microsoft.com/office/2007/relationships/diagramDrawing" Target="../diagrams/drawing1.xml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diagramColors" Target="../diagrams/colors2.xml"/><Relationship Id="rId12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7.png"/><Relationship Id="rId5" Type="http://schemas.openxmlformats.org/officeDocument/2006/relationships/diagramLayout" Target="../diagrams/layout2.xml"/><Relationship Id="rId10" Type="http://schemas.microsoft.com/office/2007/relationships/hdphoto" Target="../media/hdphoto9.wdp"/><Relationship Id="rId4" Type="http://schemas.openxmlformats.org/officeDocument/2006/relationships/diagramData" Target="../diagrams/data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microsoft.com/office/2007/relationships/hdphoto" Target="../media/hdphoto12.wdp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microsoft.com/office/2007/relationships/hdphoto" Target="../media/hdphoto14.wdp"/><Relationship Id="rId5" Type="http://schemas.openxmlformats.org/officeDocument/2006/relationships/diagramData" Target="../diagrams/data3.xml"/><Relationship Id="rId10" Type="http://schemas.openxmlformats.org/officeDocument/2006/relationships/image" Target="../media/image25.png"/><Relationship Id="rId4" Type="http://schemas.microsoft.com/office/2007/relationships/hdphoto" Target="../media/hdphoto13.wdp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3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2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akataornamentals.com/_ccLib/image/plants/DETA-328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9" b="100000" l="2500" r="96500">
                        <a14:backgroundMark x1="49000" y1="56560" x2="49000" y2="56560"/>
                        <a14:backgroundMark x1="56500" y1="53369" x2="56500" y2="53369"/>
                        <a14:backgroundMark x1="58750" y1="56206" x2="58750" y2="56206"/>
                        <a14:backgroundMark x1="62000" y1="70567" x2="62000" y2="70567"/>
                        <a14:backgroundMark x1="42250" y1="68440" x2="42250" y2="68440"/>
                        <a14:backgroundMark x1="56000" y1="36348" x2="56000" y2="36348"/>
                        <a14:backgroundMark x1="51750" y1="32447" x2="51750" y2="32447"/>
                        <a14:backgroundMark x1="74500" y1="46454" x2="74500" y2="46454"/>
                        <a14:backgroundMark x1="61000" y1="43972" x2="61000" y2="43972"/>
                        <a14:backgroundMark x1="68000" y1="46454" x2="68000" y2="46454"/>
                        <a14:backgroundMark x1="29750" y1="52482" x2="29750" y2="52482"/>
                        <a14:backgroundMark x1="21000" y1="30674" x2="21000" y2="30674"/>
                        <a14:backgroundMark x1="35250" y1="41489" x2="35250" y2="41489"/>
                        <a14:backgroundMark x1="35250" y1="45035" x2="35250" y2="45035"/>
                        <a14:backgroundMark x1="32500" y1="61525" x2="32500" y2="61525"/>
                        <a14:backgroundMark x1="65750" y1="59397" x2="65750" y2="59397"/>
                        <a14:backgroundMark x1="70750" y1="66135" x2="70750" y2="66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851" y="2927535"/>
            <a:ext cx="3327459" cy="38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2594" r="13290" b="12228"/>
          <a:stretch/>
        </p:blipFill>
        <p:spPr>
          <a:xfrm>
            <a:off x="-62448" y="2927535"/>
            <a:ext cx="3905389" cy="3893377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2629794" y="345107"/>
            <a:ext cx="7001949" cy="677937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es-ES" sz="240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UNIVERSIDAD AUTÓNOMA AGRARIA ANTONIO NARRO</a:t>
            </a:r>
            <a:endParaRPr lang="es-ES" sz="2400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3 Imagen" descr="http://www.uaaan.mx/v2/images/logov5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2448" y="0"/>
            <a:ext cx="192021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1774086" y="1534678"/>
            <a:ext cx="9025003" cy="61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PROFESIONALES</a:t>
            </a:r>
            <a:endParaRPr lang="es-ES" sz="28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6"/>
          <p:cNvSpPr txBox="1"/>
          <p:nvPr/>
        </p:nvSpPr>
        <p:spPr>
          <a:xfrm>
            <a:off x="2500779" y="4297358"/>
            <a:ext cx="72599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PRESENTA: </a:t>
            </a:r>
          </a:p>
          <a:p>
            <a:pPr algn="ctr"/>
            <a:r>
              <a:rPr lang="es-ES" sz="1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EVA </a:t>
            </a:r>
            <a:r>
              <a:rPr lang="es-MX" sz="1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CARMONA </a:t>
            </a:r>
            <a:r>
              <a:rPr lang="es-ES" sz="1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s-ES" sz="1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RODRIGUEZ</a:t>
            </a:r>
          </a:p>
          <a:p>
            <a:pPr algn="ctr"/>
            <a:endParaRPr lang="es-ES" sz="1600" b="1" dirty="0" smtClean="0">
              <a:ln w="10541" cmpd="sng">
                <a:solidFill>
                  <a:sysClr val="windowText" lastClr="000000"/>
                </a:solidFill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RESPONSABLE INTERNO: DRA. SILVIA YUDITH MARTÍNEZ AMADOR  </a:t>
            </a:r>
            <a:endParaRPr lang="es-MX" sz="1600" b="1" dirty="0" smtClean="0">
              <a:ln w="10541" cmpd="sng">
                <a:solidFill>
                  <a:sysClr val="windowText" lastClr="000000"/>
                </a:solidFill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algn="ctr"/>
            <a:endParaRPr lang="es-MX" sz="1600" b="1" dirty="0">
              <a:ln w="10541" cmpd="sng">
                <a:solidFill>
                  <a:sysClr val="windowText" lastClr="000000"/>
                </a:solidFill>
                <a:prstDash val="solid"/>
              </a:ln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ASESOR DE LA ENTIDAD RECEPTORA: DRA. ILEANA VERA </a:t>
            </a:r>
            <a:r>
              <a:rPr lang="es-MX" sz="1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REYES</a:t>
            </a:r>
          </a:p>
          <a:p>
            <a:pPr algn="ctr"/>
            <a:r>
              <a:rPr lang="es-ES" sz="1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 </a:t>
            </a:r>
            <a:endParaRPr lang="es-ES" sz="1600" b="1" dirty="0">
              <a:ln w="10541" cmpd="sng">
                <a:solidFill>
                  <a:sysClr val="windowText" lastClr="000000"/>
                </a:solidFill>
                <a:prstDash val="solid"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encrypted-tbn1.gstatic.com/images?q=tbn:ANd9GcQjqLS33HL0uj9PvHHQT-Wnf03vDfwJCkAOY_XDMZRUBENthD2OxQ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224" y="2150392"/>
            <a:ext cx="4807089" cy="14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240924" y="3613666"/>
            <a:ext cx="4091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INGENIERO EN AGROBIOLOGÍA </a:t>
            </a:r>
          </a:p>
        </p:txBody>
      </p:sp>
      <p:sp>
        <p:nvSpPr>
          <p:cNvPr id="13" name="AutoShape 2" descr="Resultado de imagen para logo agrobiologia uaaan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pic>
        <p:nvPicPr>
          <p:cNvPr id="1028" name="Picture 4" descr="https://scontent.fmty1-1.fna.fbcdn.net/v/t1.0-0/s261x260/12122916_730037037127948_3311190233501648687_n.jpg?oh=627c7c75dbfe57c99e9d620f0c255bca&amp;oe=57E2B3D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2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841" y="-387649"/>
            <a:ext cx="1922327" cy="192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26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3441680"/>
            <a:ext cx="12013324" cy="34163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just"/>
            <a:endParaRPr lang="es-MX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400" b="1" dirty="0" smtClean="0">
                <a:latin typeface="Arial" pitchFamily="34" charset="0"/>
                <a:cs typeface="Arial" pitchFamily="34" charset="0"/>
              </a:rPr>
              <a:t>Al 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realizar las prácticas profesionales  en el Centro de Investigación en Química Aplicada (CIQA) 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fu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e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una experiencia muy buena ya que pertenece al Sistema de Investigación, debido a esto siempre hay  proyectos en que trabajar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s-MX" sz="2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400" b="1" dirty="0">
                <a:latin typeface="Arial" pitchFamily="34" charset="0"/>
                <a:cs typeface="Arial" pitchFamily="34" charset="0"/>
              </a:rPr>
              <a:t>Se aprenden cosas nuevas, de lo que creemos que no tiene importancia o no sirve  es transformado a algo útil para la industria o medicina, principalmente a base de extractos recursos naturales de las zonas áridas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s-MX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360766" y="1825438"/>
            <a:ext cx="44614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buFont typeface="Wingdings" pitchFamily="2" charset="2"/>
              <a:buChar char="q"/>
            </a:pPr>
            <a:r>
              <a:rPr lang="es-MX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EXPERIENCIAS</a:t>
            </a:r>
          </a:p>
        </p:txBody>
      </p:sp>
      <p:sp>
        <p:nvSpPr>
          <p:cNvPr id="6" name="AutoShape 2" descr="data:image/jpeg;base64,/9j/4AAQSkZJRgABAQAAAQABAAD/2wCEAAkGBxISEhUTEhIVFRUVFxcVFRcYFRUVGBUVFRgbFhUYFxUYHSggGxslHRcVIjEhJSktLi4uGB8zODUsOCgtMisBCgoKDg0OGhAQGzclICUtLi4tLS4tLS8uMC03MC0tMC0vLSswNy0uKystLS0tLS0rLS0tLS03LS0rLSstKy0tN//AABEIAFMAqgMBIgACEQEDEQH/xAAbAAABBQEBAAAAAAAAAAAAAAAFAAECBAYDB//EAD8QAAIBAwIDBQYDBQUJAAAAAAECAwAEERIhBRMxBiJBUXEHFDJSYbGBkcFCcqHR8BYjNYKyFTNTYmN0k7Ph/8QAGgEAAgMBAQAAAAAAAAAAAAAAAAECAwQFBv/EACsRAAICAQIEBQQDAQAAAAAAAAABAhEDBBIFEyExIkFRYbEygZHRcaHhFP/aAAwDAQACEQMRAD8A9ha4YDrXP3pvOoMKo3t+ke3VvIfqa52bURxR3TlSL4QcnSQQa5f5jUBeNnGr7UF/2y3yD8zU7e/Rj3hpP5j86xQ4phnLap/m0XPTTSug57y3zU6Tv5mqqnwqE80cal5HVEHVmYKozsMk7V0FOT8yhpBITN50/NPnQiy43aSMEjuYXc9FWVGY+OwBopVqkyHQ6c0+dNzW86hTO23X9KdsCZmPnXP3hj41n+C9rrW85gt3LNHnIKlcjOlXXOzIT0Ioz028hioSk0SSO/Pb5j/CnM7edVJZVVSzEKqgliTgADcknwFUou0NmxCrdwMSQABKhJJ2AAzuaSkwpBj3hvOnE7edVyadTRvYUdmuG86iZ3z8W361xlcKCzHAHWg0/F2PwYUfmT/Ksmq4hj0/1vr6Itx4ZZOyNAJ286Zp2+Y1mV4lKP2/zAq/ZcU1HS+AfA+B/lWfBxjDllttp+5OeknFWFveG86vRMcD0FDNO9EofhHoPtXXxNtmWQD4pcGNNup2H86zq0X47+wP3v0oS1eM4vmlLUOL7KqOxpIpY79TM9mOyxs5p5TO0nOOQCMY3JyxycnfGa2fDrDV3m+HwHzev0qrZlNY1ju+Pr9fpWm05GR61p0OL/syPLmdtV0K88+VHZFHNW6elZf2rf4Vcf5P9YrpfPxQcTiWJUNhpHMbu56HVnJ1as4xjaoe1lAOFXJ/c/1ivTY47Wjmt2D+KcKt7fivBzBBHFqFxq0KF1YiXGcep/OvRA1eYXLk8U4Tkk/7/qf+kKP38vFBxSJYlT3DSOae7nx1Z31as4xjaoYM/Pxqfa7+WhzhsltNjmvP/aJxGKWVbKZmFugSa8KaizBmxb2yhdy8jDOBvgDzrUdp7eeS0nW1bTMyERkHSc+IVv2SRkA+Ga8n4utmYZFtLqeC4MsPOs5iZJpJ42ABikOWEozswLL9BWiCvqVs1XsnslVbuSMvyzccuNJR/fRpAgAWTYFfiGFxsN/Gt7WDSxfhV/bhJZJLfiDmOVZW1uLnTlZdWN9WwI26emCXa2Tiq3Ft7iqGAke8FtOR3t9WTkLp+XfNQmrkST6BHtv/AIde/wDaz/8ArasBxDg9vHY8HljgjWRriy1OFAZskE5P1rT9veISSFOG2+nm3iOJHf4Ybb4ZHx4k7gU/HuzDvY28EE6c20aJ4i4GmR4B3QwB7oJFJZIwSTYNNm0cdaiT9KynD+0Fxe8Nknto1W7AePlsQQlxGcOM9PqM+YzV/se161oh4gFFxltQGPhz3dWnbV6fSltHZ14zMSwTyGT6mhPDpo5zKsUis8JxIm+pTVzip/vW/D7CqNjGkBlMUaK0xzI4HeY/U147NPFPU5HnvzSo60IzWOOz7nG+v4oQGmkWNSwXU2cZbp0q/d2xjIBwc7gjoRQ+7so5VCyorqGDaWGRqXpV27uHc5PgMAAYAHpWVcjk+e+/tRZ49/sH+Gzl0BPUZB/D+hRuH4R6D7Vm+CZ0H979BWjh+Eeg+1e14bNzwRk+9HI1EVGbSAvE7XmJt8QOV/lWcB8CMEdQfCtiTVO74ekm5GD5j9fOubxLhrzvmY/q+TRptRy/DLsZg7UQ4dxHR3T8H29K7twP/n2+o/8AtWrXhKJucsfr0/KuZpeH6vHlUkq+5py6jFKNPqX8/wBetZf2mWkkvDLlI1LtpDaQMkhWDNgDqcA1qcCkK9VHoctnlHBOJR33E+HtbEyLbpK8zYIEYdAqhiR1yOleqr9aSxhc4UDO5wAMnzOOtLFV4sUcUFCPZfuyUpOTtnjd92mmaecXfE5bJ0mdEgSMACIHuMCR3sjfNVouLwL8PHZRuW2jjB1N8Rzp6nzr2ua2Rt2RGOOrKrH03FcmsI/+DH/40/lRKEm7U2vZbf0Ckl5L+zybs08l7xK2Vb6S8t7bN0zMgGiVQVRdYA65U/ga9clapRxqo7qhR5ABR+QrnKacm6Sbv3EjCdvbOSG5h4ikbSJHGYLhFGpliLahIqjrgk5obN23stOYn50h2SJFYuzeC6cbV6QWI3poLdVOoIobzCqCf8wGaxZ9Hh1ElLIna9H8l0Ms8aaiA/Z7weS0tCJxiaaV7iRRuEaTGE/AAfjmtQrZFcSD611jrcnZSAOJqTMwG5JGPyFQnsJEXURt443x60dNquvXjvef8KmVDDB6HauJLg6ySnKb6tuv9Nq1bikkZiNSTgDJNWZ+HyINTDbxwc49aNW9hGrZUEEdDk1ZkwQR4HY+lV4uBeB8x+LyrsOet8S29gXwU9w/vfoK0cPwj0H2oRbwKgwo2znrmi8Pwj0H2ru8PxPFijCXdIxZ5KUnJFAH8qZjvSUY/SkVxVpEY5P9dazZ49ILiZmtpxHBAhZcxd1mLuWYa8fAg/jWkkUkEKdJxs2AcHzwdjWMvbG5MN4RO5M8vJA5CZZSEg1dMgbucjbG9SikJl204/7tYLPeiSPlxoXZ9LGRnGe6FJzucb48Kr9lvaFBfSmJIbiM6GcGRAFZF6kMCasds7THD50lhkvhgYjRVRyAQAV0DbT1zgn6Vg/ZfLee+NHCt37iI2DC6UZjOk6VRumc42GPHapRimmxNhXsD2oghsLu5M93cpFIhYzBdY1DACDWRj8RVp/bLw4FAEnIcDU2gYjJ8G33IHXGaw/ZbhVwvBOJRtBKrs8WlDG4ZvPCkZP4UR7Q8If+ztpGlu/M5isyiNtYJL6iVAzUqjfUVs0PtG7V3TXNtw3h76ZLlUZpR1CSE6dJ8BpBYnrjGKXDewfE7eWKSPi7uNamZXDkFc97SrsQds+VDe2PZy8RrDidmjPLBDCskWklsRjOdHUghipHWrdt7RuIXMkUdtwqRW1Lzi+vQqgjWAdKhds95jt5Gl1rwh/IVtr9Dx6SIXFyWERPJIHu4GhTqB15z4/D51z4n7VbKOVkVJ5Y0bTJNGgManOOpO4oXFw+Vu0c7aHWN7d0EmltILQgbPjBNYW34K9lz7S8teIPqbKe7OVimA6ahoIYbA5GT4Yo2Rl3HbR612i7eWdqLcuXZLka45EAKhcgEtkg/tZ/A1X7O+0izvLkWyCVHbPLLqAJMDO2DkZAOM1hu1vAnC8HjS2nCLnWjgyNHrlRmVyo6bnqBtWg7RWD/wBpLJ0iblrHGC6odC45o3YDAwMVXyoV+R7mGeNe0+ztpjAFlndNpOUoYIR13JGceOKo9te0cEsNjOtxdwpNISnKTBfBAxIrOvd+u+az3Z67uOB3N1HPYzTrM+qOWJS2sZOBqxgg53HUHwqx7RHuby34bKbKWF+axaEIzGNQVCk4GQCMHcCpxgk1Qm2bftZ2/t7GUQvDPLJoWQiNMgI2cNqJA8D+VGOyvaG34hBz7diVB0sCMMjDfDD0INeZ9t+I8QHEnikW9FsUCwCzUAykqCA0hU7ai2oeHlRL2D2UsNvdLLFJGTMpAZGUnC+GRvTcEo2CfU9SJqErbUxY5qHWqmSEtE4T3R6D7UNolD8I9B9qsxdxSBo658qkzbedMyk07VWMio86nUafNIBwactUVFKmAItOKXDLFK4jCSOI9A1lwHYqr6y2OuO7joetMeJTcs3I5fKAL6cPzDGOrczVpDYydOn6Zq+ligREwdMbKy7nYodS5PiM1XPCUJ+KTRq1GLV/das6vhxnGd8Zx9KdoKI8ddwiFBlufCFBOAcuBufLxNQbiMqc1JXi1IsbowSTSeazIFMeoszakOAp3yKv3EAfGr9llceHeQ5X+NcrnhySEsdQYhAGVsFeWzOhX6gu3rmlYFGz4xIciRdlmSJm0SRbSoGjbluSR3iFO+NwavWdwZFZ+i62SPr3lXbUR9WDfgB51Tu+FYjmjjDMbnaR3fcHSE5nTqAAQFxuo6UUjiCKqKMBQFHoNhn60SSoSM9wKWRQmvQWnkl1MocHCayM6mOfhA8MCul3eTM4SNkXRciI5DMGUwiTcBh4t/AUQl4WhVVUumhi6MpAZS2dW5BG+ojBB61xj4RGFZRrGqTnFtZ180ALqDHxwo+n0qBI6PxJlhnkAGYmkUDJwdAGCfXNQfikqPPhF0ROkS7tqlklWPSCeiKGkGTg7em85+DRyawzSaZDqeMPhC23ewBnOwPXGRnFW3tIyJQRkSnU4ydzpVRjy2RfxGammhHKO5nSRI5jG3M1aTGrphkXUVIZjkaQd9unTer7NVG3slRg5eSRsFVMjBtIPULgDy6nJ+tWSaGwJimNLG1MzUrGSzRCI90egobRKH4R6D7VZifUjIlyF+UUuSvkKVKtFIrsXIX5RS5C/KKVKjah2Lkr5ClyF+UUqVG1BYuQvyilyF+UUqVG1BYuQvyilyF+UUqVG1BYuQvkKXIX5RTUqNqCx+Qvyim92T5RSpUbV6BbF7unyil7unyilSo2r0C2L3dflFL3dflFKlRtXoFj8hflFLkL8opqVG1egWPyF+UVMKKVKikh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http://i765.photobucket.com/albums/xx298/Shona813/3570_picture_of_a_very_nervous_man_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" b="100000" l="9783" r="95652">
                        <a14:foregroundMark x1="43478" y1="28571" x2="43478" y2="28571"/>
                        <a14:foregroundMark x1="41848" y1="23714" x2="42391" y2="32571"/>
                        <a14:foregroundMark x1="49457" y1="26286" x2="61957" y2="28571"/>
                        <a14:foregroundMark x1="38043" y1="39714" x2="46196" y2="60857"/>
                        <a14:foregroundMark x1="40761" y1="60000" x2="45109" y2="4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572"/>
            <a:ext cx="1987447" cy="378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humbs.dreamstime.com/z/businessman-suitcase-illustration-cartoon-character-enjoy-5182401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9" b="90000" l="10000" r="93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503" y="-180805"/>
            <a:ext cx="3901423" cy="417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33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1903390"/>
            <a:ext cx="12192000" cy="3108543"/>
          </a:xfrm>
          <a:prstGeom prst="rect">
            <a:avLst/>
          </a:prstGeom>
        </p:spPr>
        <p:style>
          <a:lnRef idx="1">
            <a:schemeClr val="accen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800" dirty="0" smtClean="0">
                <a:latin typeface="Arial" pitchFamily="34" charset="0"/>
                <a:cs typeface="Arial" pitchFamily="34" charset="0"/>
              </a:rPr>
              <a:t>Carencia curricular?: inglés, bioquímica.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  </a:t>
            </a:r>
            <a:endParaRPr lang="es-MX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MX" sz="28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2800" dirty="0" smtClean="0">
                <a:latin typeface="Arial" pitchFamily="34" charset="0"/>
                <a:cs typeface="Arial" pitchFamily="34" charset="0"/>
              </a:rPr>
              <a:t>Apoyo económico ?: alimentación </a:t>
            </a:r>
          </a:p>
          <a:p>
            <a:pPr algn="just"/>
            <a:r>
              <a:rPr lang="es-MX" sz="2800" dirty="0" smtClean="0">
                <a:latin typeface="Arial" pitchFamily="34" charset="0"/>
                <a:cs typeface="Arial" pitchFamily="34" charset="0"/>
              </a:rPr>
              <a:t>  </a:t>
            </a:r>
          </a:p>
          <a:p>
            <a:pPr algn="just"/>
            <a:r>
              <a:rPr lang="es-MX" sz="2800" dirty="0" smtClean="0">
                <a:latin typeface="Arial" pitchFamily="34" charset="0"/>
                <a:cs typeface="Arial" pitchFamily="34" charset="0"/>
              </a:rPr>
              <a:t>Sugerencias para mejorar la formación académica y para los alumnos?: especialización, aprovechamiento e involucración en proyectos.  </a:t>
            </a:r>
          </a:p>
        </p:txBody>
      </p:sp>
      <p:pic>
        <p:nvPicPr>
          <p:cNvPr id="3074" name="Picture 2" descr="http://4.bp.blogspot.com/-ujPJ567BltM/T6bF1PK58FI/AAAAAAAABjo/ZZlGizuvcOk/s1600/signo%2Bde%2Binterrogacion%2By%2Bhomb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8" b="95982" l="9778" r="89778">
                        <a14:foregroundMark x1="37778" y1="73214" x2="37778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0"/>
            <a:ext cx="4398580" cy="43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60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-P8tgOu3Pn9M/VfMSD0lXjHI/AAAAAAAAA24/pSE-jmb5lz4/s1600/ima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705" y="-47296"/>
            <a:ext cx="5895870" cy="69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1.bp.blogspot.com/-J3tNUV_6e8w/VW8KDMIzLJI/AAAAAAAAAIk/Tdz2vU2xCSY/s1600/593514359_176146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97" y="1"/>
            <a:ext cx="7572703" cy="690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69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iqa.mx/site/images/mid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58"/>
          <a:stretch/>
        </p:blipFill>
        <p:spPr bwMode="auto">
          <a:xfrm>
            <a:off x="-1" y="4538804"/>
            <a:ext cx="4745419" cy="231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091894752"/>
              </p:ext>
            </p:extLst>
          </p:nvPr>
        </p:nvGraphicFramePr>
        <p:xfrm>
          <a:off x="346841" y="427145"/>
          <a:ext cx="7787527" cy="4286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5 Rectángulo"/>
          <p:cNvSpPr/>
          <p:nvPr/>
        </p:nvSpPr>
        <p:spPr>
          <a:xfrm>
            <a:off x="1749970" y="3588810"/>
            <a:ext cx="2995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Polímeros</a:t>
            </a:r>
            <a:r>
              <a:rPr lang="es-MX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nanomateriales.</a:t>
            </a:r>
            <a:endParaRPr lang="es-MX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n 3" descr="ciqa - Buscar con Google - Google Chrome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19062" r="1336" b="29164"/>
          <a:stretch/>
        </p:blipFill>
        <p:spPr>
          <a:xfrm>
            <a:off x="9632731" y="0"/>
            <a:ext cx="2543502" cy="1529255"/>
          </a:xfrm>
          <a:prstGeom prst="rect">
            <a:avLst/>
          </a:prstGeom>
        </p:spPr>
      </p:pic>
      <p:sp>
        <p:nvSpPr>
          <p:cNvPr id="8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0"/>
            <a:ext cx="5088565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s-MX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Introducción:</a:t>
            </a:r>
            <a:endParaRPr lang="es-MX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339022" y="2622470"/>
            <a:ext cx="5237419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es-MX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zonas áridas: hule </a:t>
            </a:r>
            <a:r>
              <a:rPr lang="es-MX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guayule, extractos </a:t>
            </a:r>
            <a:r>
              <a:rPr lang="es-MX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hojas</a:t>
            </a:r>
            <a:r>
              <a:rPr lang="es-MX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gobernadora, </a:t>
            </a:r>
            <a:r>
              <a:rPr lang="es-MX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candelilla, </a:t>
            </a:r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jojoba, lechuguilla </a:t>
            </a:r>
            <a:r>
              <a:rPr lang="es-MX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palma.</a:t>
            </a:r>
            <a:endParaRPr lang="es-MX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es-MX" sz="105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71629" y="1923420"/>
            <a:ext cx="48390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Programa de Plásticos en la </a:t>
            </a:r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Agricultura, tecnología </a:t>
            </a:r>
            <a:r>
              <a:rPr lang="es-MX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polímeros </a:t>
            </a:r>
            <a:r>
              <a:rPr lang="es-MX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s-MX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capacitación  </a:t>
            </a:r>
            <a:endParaRPr lang="es-MX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es-MX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http://www.conacytprensa.mx/images/otros/Instalaciones-CIQA_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732" y="1529255"/>
            <a:ext cx="2543502" cy="22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mage.vanguardia.com.mx/sites/default/files/ciqa_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7" b="26204"/>
          <a:stretch/>
        </p:blipFill>
        <p:spPr bwMode="auto">
          <a:xfrm>
            <a:off x="9632732" y="3790169"/>
            <a:ext cx="2543501" cy="17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onacytprensa.mx/images/tecnologia/energia/banner-edificio-ciqa0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730" y="5576379"/>
            <a:ext cx="2559269" cy="128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encrypted-tbn2.gstatic.com/images?q=tbn:ANd9GcThd8lukQn7q7uc6UwGtg1OvOgyg4ig7h-EYJxT1320xF5oppLB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59" b="100000" l="241" r="99759">
                        <a14:foregroundMark x1="40000" y1="18182" x2="40000" y2="18182"/>
                        <a14:foregroundMark x1="49398" y1="29752" x2="49398" y2="29752"/>
                        <a14:foregroundMark x1="34458" y1="66116" x2="34458" y2="66116"/>
                        <a14:foregroundMark x1="96386" y1="72727" x2="96386" y2="72727"/>
                        <a14:foregroundMark x1="96386" y1="74380" x2="35904" y2="71901"/>
                        <a14:foregroundMark x1="11325" y1="15702" x2="16386" y2="92562"/>
                        <a14:foregroundMark x1="37108" y1="23967" x2="37108" y2="23967"/>
                        <a14:foregroundMark x1="55904" y1="33058" x2="55904" y2="33058"/>
                        <a14:foregroundMark x1="69157" y1="19008" x2="69157" y2="19008"/>
                        <a14:foregroundMark x1="70361" y1="34711" x2="70361" y2="34711"/>
                        <a14:foregroundMark x1="74940" y1="33058" x2="74940" y2="33058"/>
                        <a14:foregroundMark x1="85542" y1="30579" x2="85542" y2="30579"/>
                        <a14:backgroundMark x1="32530" y1="11570" x2="32530" y2="11570"/>
                        <a14:backgroundMark x1="38072" y1="86777" x2="38072" y2="86777"/>
                        <a14:backgroundMark x1="46988" y1="38017" x2="46988" y2="38017"/>
                        <a14:backgroundMark x1="80723" y1="35537" x2="80723" y2="35537"/>
                        <a14:backgroundMark x1="89639" y1="42975" x2="89639" y2="42975"/>
                        <a14:backgroundMark x1="92289" y1="35537" x2="92289" y2="35537"/>
                        <a14:backgroundMark x1="88675" y1="52066" x2="88675" y2="52066"/>
                        <a14:backgroundMark x1="43855" y1="83471" x2="43855" y2="83471"/>
                        <a14:backgroundMark x1="52289" y1="89256" x2="52289" y2="89256"/>
                        <a14:backgroundMark x1="31566" y1="52066" x2="31566" y2="52066"/>
                        <a14:backgroundMark x1="28916" y1="95041" x2="28916" y2="95041"/>
                        <a14:backgroundMark x1="31084" y1="70248" x2="97108" y2="78512"/>
                        <a14:backgroundMark x1="56627" y1="55372" x2="79759" y2="64463"/>
                        <a14:backgroundMark x1="58554" y1="69421" x2="93976" y2="71901"/>
                        <a14:backgroundMark x1="35663" y1="75207" x2="94940" y2="76033"/>
                        <a14:backgroundMark x1="36867" y1="66942" x2="90843" y2="66942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06" y="5640925"/>
            <a:ext cx="4887312" cy="121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190591" y="6454847"/>
            <a:ext cx="4771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itchFamily="34" charset="0"/>
                <a:cs typeface="Arial" pitchFamily="34" charset="0"/>
              </a:rPr>
              <a:t>Consejo Nacional de Ciencia y Tecnología </a:t>
            </a:r>
            <a:endParaRPr lang="es-MX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https://elecodeparadas.files.wordpress.com/2014/04/images.jpg?w=580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73" b="71028" l="9746" r="91949">
                        <a14:foregroundMark x1="62712" y1="23364" x2="62712" y2="23364"/>
                        <a14:foregroundMark x1="74576" y1="15421" x2="74576" y2="15421"/>
                        <a14:foregroundMark x1="79661" y1="15421" x2="79661" y2="15421"/>
                        <a14:foregroundMark x1="82627" y1="17290" x2="82627" y2="17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1" r="12051" b="27070"/>
          <a:stretch/>
        </p:blipFill>
        <p:spPr bwMode="auto">
          <a:xfrm>
            <a:off x="5471629" y="3118759"/>
            <a:ext cx="3231930" cy="28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200236" y="3118759"/>
            <a:ext cx="10134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50" dirty="0" smtClean="0">
                <a:latin typeface="Arial" pitchFamily="34" charset="0"/>
                <a:cs typeface="Arial" pitchFamily="34" charset="0"/>
              </a:rPr>
              <a:t>(CIQA, 2012)</a:t>
            </a:r>
            <a:endParaRPr lang="es-MX" sz="1050" dirty="0"/>
          </a:p>
        </p:txBody>
      </p:sp>
      <p:sp>
        <p:nvSpPr>
          <p:cNvPr id="16" name="15 Rectángulo"/>
          <p:cNvSpPr/>
          <p:nvPr/>
        </p:nvSpPr>
        <p:spPr>
          <a:xfrm>
            <a:off x="8498968" y="2399395"/>
            <a:ext cx="10134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50" dirty="0" smtClean="0">
                <a:latin typeface="Arial" pitchFamily="34" charset="0"/>
                <a:cs typeface="Arial" pitchFamily="34" charset="0"/>
              </a:rPr>
              <a:t>(CIQA, 2012)</a:t>
            </a:r>
            <a:endParaRPr lang="es-MX" sz="1050" dirty="0"/>
          </a:p>
        </p:txBody>
      </p:sp>
    </p:spTree>
    <p:extLst>
      <p:ext uri="{BB962C8B-B14F-4D97-AF65-F5344CB8AC3E}">
        <p14:creationId xmlns:p14="http://schemas.microsoft.com/office/powerpoint/2010/main" val="93660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iqa.mx/site/images/moleculas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3" y="2327699"/>
            <a:ext cx="6547947" cy="453030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ISEhMTERMWFhUWGSAYGBgVGRwZIRsaIB0aHRgeHhoYISgsGCMlGxgdITEhJTU3MDouGR89ODMuOTQtMCsBCgoKDg0OGxAQGzImICYyNjU1MjUwLy8tLy0vLzIvLS4vNi8wMi8vNy8wKyswLS0tLSstMi0vLzIyLzctLy8vL//AABEIAKoAuAMBEQACEQEDEQH/xAAcAAEAAgMBAQEAAAAAAAAAAAAABQYDBAcCAQj/xAA/EAACAQMCBQIDBgMFBwUAAAABAgMABBESIQUTIjFBBlEyYXEHFCNCgfBSkbEkYqHB0RUzQ1Ny4fF0krLS0//EABsBAQADAQEBAQAAAAAAAAAAAAACAwQBBQYH/8QANBEAAgECAwYEBgICAwEBAAAAAAECAxEEITEFEkFRYXETgZHwIjKhscHRFOFC8QYVI1Ki/9oADAMBAAIRAxEAPwDuNAKAUAoBQCgFAKAUAoBQCgKH6z9Ry/eTaW8hi5aLLK6AFzqJCKusEKMKSTv3A2849pY14KlGUYpyk3a+iS7at8NLdeEJNt2Rn9Hccna7ms5ZVuESISxzadDYLaSrqNjv+YY+ntowuIhiqMqkdYySy0d03dctNM/31XWTLrVhIUAoBQCgFAKAUAoBQCgFAKAUAoBQCgFAKAUBCerOPfc4lZU1yyNy4lJwC5DN1HwoVST9K5OcKVOVWo/hirvnysu7f5IydkVAXrXNzarxCGImXKQy2jMjI2GZklVmzoYLkfNe3kZqVXD4+luShw3rNp5JpZWWTzz5r68vnmXbg/p+3tmdok632Z2JZiASQNTeBnt2rTTjGnTVOCtFcF9ySSRKV06KAUAoBQCgFAKAUAoBQCgFAKAUAoBQCgFAV31F6ma3lWCC3aeZozKRqEaLGDglnIOPOAAe3iuTnCnDem30SV27K75LLuRcrcCEW9TjCmCQG1u7dhOmDzlx1KHBwvMUhmUjYjP0NRg8Ni8O2vihLJr5ZJ69bc080zjzVjf4V6L0TxzTT8wxHVGscfKXVpZSzZZy2zbAEAb5ztjNgsDRwl3Tu21a7d8snlkuWbzJWzLdWw6KAUAoBQCgFAKAUAoBQCgFAKAUAoBQCgFAU/1Z6iulnW04dHG82nXM82oJCh2jJx8TMckD+523yNVOnCMPEqJu+i0vbVvXTJW431yIt52RBycA4hLLzp7uGR9Aj0LE0QIDFh1gkg5Y74rz9oYOGLior4XG9rZ663u+hW3xZHDhv4qzCeSR2XQYrYvGrxLqOY5MBptMgUnSRkZ2I75cPh/4mHlSovek8+CfLLgdT42NyDhLRQSy3NxfqJHGIlnOfZACSSmTknqA8Htit1DEVcPh1UxDV4rPJfrPgRcm8kZI7W0KKwfiDA6s4ubglCDjBCyd8/w57VqjVeIiqkbNNZZJfgg6iT1Ja1nmszbOk7XNlO6x/iHW0ZkwInWUDLoWwuG36s59pJKq5Xedr8Fpw5F0G7XZd6ylgoBQCgFAKAUAoBQCgFAKAUBC8e9RpbPDEsbzzTE6YotOrSAdTnWQFUdsk9zV0KLlBzeSX35I5fOxFXnq2STlwWkWm5kkMTrPt936Swd1XOsEKSoBw2Dg7HFsaMYWlV+Xpx98eRxt8D7BeXVnd28FxP8AeIrrUFcoEaOVRr09OxRlzgHcaO5qPwVIysrNZ+WSz69foC3VmJHPeCaefxG2kfTcNM7ll6XaF1HKdMjcIvRkdiPnvqqOTS5Wy5cn9SqS5meD0/cxgLFLbldwMiSL65UE77kn608a2e6Znh95t7xr2vo26UxFrqHEeygRu22CFydQzgHxjOa8zC4Knh6zrQvd3yeivnkXThvJJs3p/TDsmJ7tSuN/wgB/NmOP8q9Bzut3d/srVKCae8aYs+Hwj8W8RlUZ0NNHGoA3+FCCc+2/0qSnL5b24DwYrO1+5k++NxFoYbPP3aKRJJZyrKn4ThlihBxzCWTBYbKB7nFWukqScqmT4LjmuPK3bPhzV8b6F9rCWlNtYf8AaFxcyNNMkdvLyIVhkKDUgVpJDpxrOvo0tkDQe+a0Ko6Vo7q5u61usvo+FiLVzS4Xx7iHMmsU5c9xDMVM0ilVWDRGyNIEPU7l2UBcfAx8b3OnRcPFasuSfG742drKzeXFcxd6Fg9L8YmlaeC7RUuICC3LzoZH1cpkJJO4Qgg+QflVFWEUlOGj63aa14LmdTJ+qDooBQCgFAKAUAoBQHOOK8XuX4gl3ZWkskECyW9zJlRrCt1CNGIJMbqTkd8keBWuThCk6c/mya5K6V/VWyI6u5Z76xhlaC+fVC0QLaioDlT+V8gkKd+nvkjsazb8rbt8jupFeo0vLqWza1g5ZhlMpe52THLZB0o2onr7bdt6so1Iwb3ldNWydvw/sGjb9OcTvfvk1pdmGTTEswkgVl0amYCNwxPgdJyDhD38TqKnKDnBWztre+Wvlx78OImeM8Dgu1VZ01aTlGBKsh90dSCh+YNUKTSshYqfBeBPEZYbh535T/hyvMwMkTbpkI2MqVZTsM6Qds1pqQhaMovXhyfvuVSyysSz8MtyQrIrEgkB2Zjp8nSzZx4zVSXqQTajb376nu34VaBsCGAuADpCJqwdlJGM477/ACrjtodSerNH1VaLILSAaQsl1EG6QQRHrlK6dtjy9P6+fNlJ7kt5cE/qrfm5NJNu+pcqzFpT/UV054hBAbx7VWi1RBVXE0ofqUl1IbChegYPXWqjF7m/uqSvn6ZduPp0IvU0l4RxKxt7sWrwzM8j3Cu4IbLdTryxsSSDggjuNqUZQq14+No7J2y4JLmHpkfOFXrtMW4e3MRbcXEsQwglmlzo3bUYyQrEjfstXVqCo0Xvx+JyaXZa/i3mRTu8jxw5eIWN1zbs20qXkyxyOmpWj20wqus4KBsjHfLn3rPBqpHctmk2vu75cuPQm+Z0Gs50UAoBQCgFAKAUAoCm8ZiuOGpLPbSRtblmkkjuP+GzuC7xuuOnLMxRv0I7DRvRqfNrz52X9HMyxcRv4U0rIdTHdUVS7NggghFBOAQDnt86zvQ6aHEOOSpFI6Wdy7BSVUKuScHAxqoDH6Bjg+5xPCMuyjnOQdTTD/e6y25YPqG/berq05Sldvt2/wBHEWOqTpV4W/tl8PYQHvj8kmf6Vcr5dvyyuola/UifVd7c2rJJZ26ys7CS41nfkJoVgnbHxdt8ZJwc1GTtoQgrq3I9el+IXM8jtexRpIhc27IcHkFyjKwBODlF7+4yARXI5s7P4Ub3qGRVksHY4C3a57/mjljXxtlmA/Wrop5rmn+yFNZ398S3VmNJWPtGDvZPDFG0ks7LHFgZCvnUrsT8AXTnV9Mb4q6i7NyvovPl+RezMqcTuulJIrXWdmUXB3/iwDH8+1U56nG1oyO4XPZ8OhlSZntydUjGcqC3j8NkAD6RpUAbjbatVetVxU02ru3D35s4luo2/TfAmZbe6vZZZrjlowWUBFhcr16IlA0t1EEtlu4yMkVXKraO4kl9/U7bO5aKpOigFAKAUAoBQCgFAYrq2SVGjkUOjgqysMgg9wQe9djJxd1qDlnE+Nrw+CW3tV5NwJmD834hDrblmINnWmllChdlGc4NTrQq7via34mvZtGlWxMKNTJNkB6e9SzpcoZZLiYOdOhJCCXbATGogDqON9tzWbDuVSag371Pp9ubGo0cL4mHhZxefVf1+zr/AKVhnW3BuURJXZ5GSPcLrYsFJ/MQDgnyRWqs05ZO9j4xExVR0q1vxCJ5b2VVbRG6xyMvXqaNeoqFJyFDhT81bbatMkoRjz7cHmr/AFfmUyzlY0eNzNdIj2elxG5GtNOfhU4iZ+lxqxqPuuBuDirUtpSgpf8App3MXBLae3FxPOnS2liMq8m2rWxK9xgg6NznO/iuq9zmIlQlLdpJpdX9v79DN6j5k1g8scZDxlbiJGGdXKZZU1AEY1adx3wferqLiqi3tNPJ5P75dTOsnbiXK2nWRFdDlXAZSPIIyD/I1las7GoiPVnD5JYkaGcQSQOJlZ90OkMGEgyMppY+RggHxVtGWsbX3sstdcre9DjOD8VmE0rycuNMn4Y91AAwNJIBI2zuPNYKzSm7PJH6VsjZ8aODjGpFNyzd+vDyWR0TgkV5cwWttJFIxininM8ylVjjVhIoV2zz2YLpyvYN1Edj6VCHhLfm1o1bV5q3lrxsfnuMdN15+ErRvl2On1mKBQCgFAKAUAoBQCgFAKA1r+xjmRo5VDKylT9DjIyNx2Hb2FSjOUXkdi3FqS1R+feM8NktLh4WJ1Rt0sAVyO6sPbI327HzWOpDcll5e+h+o4DFwx2GU2tVZrrxXn9jrHof1tFcokMzBbgdOD/xMDuD7kDcfyrVGW+rr0PhtrbIngp3jnB6Pl0fvMlOOeouXKLW3US3LLqwT0RL4eUj4Vz2Ubnx71aqT3N5+XXseK5JHzgnDFtII4VJYoPibuznJeRj5ZmJb9ak5OTu+Jnbtm/9Gsk62zOkx0Rli8crHo6iSUdvyEMTjOMgjByDUb2I69TFfXiXCtBCwcONMjxnUI4zs/Wu2srkKoyd84AFda4I7u2zZMlxk42+ldtkiLTZEcBvlsitncHRHq02srsNLqT0wknGmRMhQp+JQCCSGAjLenJu2eppg7xKn9oPrjnarW2KmLdZHxnWfZf7o/i87YwPipnWjCPw/N9l+W/RLrp9jsXYUnJV8QrW0j+X+it+iuCG7uo0KM0SnVKQOkAZIDHBHURjB7jOKrw0M3N8Pv07anr7fx6w2HcIv4pZLtxfvid8q0/OhQCgFAKAUAoBQCgFAKAUAoCmfaF6PN4qyw4E8YIxsOYv8JJ7EY6TnG7Z75FiUakfDnlyfJ/p8eOj6P1dk7Tlgat9YvVfldUc19Oem57iYqQ8IiIMjspUp5AwcYfG+/bufnkhRlvtaW9+Z9Xtbb2GoYdblpuayXC3N/rW5Z4vVnD7HWlqryFmy8jyf7w4ADc2XeUAbAjb2qyrjaalZ/E+mfl0PzGridx6N9lf7GKf7SpG3SK3Hfdpi/8ATAP/AH8Vne0bZKD9+RknjbZeHL0f6NVvtCuf47QZ9h/9pd6qe0ajyUNO5B4ydsqbfr+jGPX91tplgwPCx6vr8Ldv9RXP+wrW+VfUfya97+H9/wAmWP11feFRz/6eQf1YY+tcW1Wl8W76k416q1gvWxP8M4+l2pt+IW6Jr6Rv0OfAzvymyenc/I52rRhtoUcU9y+fLn20ubKFbO6lZ66/nmiqcQ9DzJeR20balm1GN326Vxr1fNQw7d/6XSwz1Wn2Pv8AZ/8AyeLw7eIXxrl/l+uv05HXPTnA4rOEQxZPlmPdm2yT7dgMewFWWSyR8vjMXUxVV1amr+i5IlKGUUAoBQCgFAKAUAoBQCgFAKAqHG/Uhk5kNq/LSPIuLxh+HCBjUEY7SSZOMDIUg53Gk2qKjnL0/f3/AKISkkU25vQyCGJTDaruEbOuUk5Z5SxySTvpPk5bPYfPY/azm/CpPLi+fbp15aGCrWu7L3y96mN0O4zn97fLf9/L56Mla5n3kmYuWuT0g4O2w/rXd6XBjSx8m0Ju2gZ2BYhcn2Hzqd3NfDfy/Ii7szgn57fvG1U5ZkX1PKntvt+8bn+dSb9/c7LTNZ+7nkJkEHcHY59vbHvvXXN3unmdfw58vfv2yc4ZxJJoxZ3zMUYgQXAYq6NjCgv3Vt+l/OcH+99Rs7afjPdnlNfX8d0b8PW3luy1LL6c4vIkpsb1s3C5MUmkqLiIAHX7BhnDAHvg+a9upFSj4kVZce/TpmaU+DLPVBIUAoBQCgFAKAUAoBQCgFAVX1JeST3CWED6AUMl1KrYaOLOFVT+VpDkau4CkjfBGimowjvy14Lh1b/HXsRfIqHFLxZwI7OLTaWygqFKxqRnCyM0jKoGx0AnJ6m+nk4mliMYnCi0o3s5N5N8UrJt9Xa3AyVrzvGPDVmggyFJVgDnSzdn06Q2gj4wC6jUMg52J3rwMbs3E4SCnVSzyyd30vyuk2uK42yMzjJZtanmeRQpYnSijJJ7Y+nyFYIJ71lm36kb8GZp+G3CBdcSjUupUZ+ort3A2U48H/WtFehKhZ1E1fjZW9/XoaP481q8/wDZqW07EF4WTJVonDoH0g41bZ6WBGPnXYVpUXKLWv1+hCMnTbVjNDHgBVz0jHf9Nz+m/wClZpSu7y4u/v8ABS1d9zMIcDv9P3+tV74dzGRjbv8AX/P+fmpyleTay95Z/wBBdA8OrvuCMbjII+tcjU3XdZM4pWROcMuDeR/dZXC3EWJbOcgkhl8HPcrsCD8Sk5zvX2WzMf40M/mWvVc/3bQ9CnWdRWeq+pdPTHGPvUIZ10TIeXPH5SVfiGMnAPdfdSp81vqRSeWhpTuS9QOigFAKAUAoBQCgFAKA1uJX8dvFJNK2lI1LMT7AZrqV3YHNuJzOkWhwRc33411vkpEDiOHIG2AdG38Mh7msm18b4FL4MnovTN++LMeIquMe/wBjFfoeXbsSOUEAQD4Vk0/ig/wuWJ7/AJe22awbXVWVKKwyvSS4Z9m+lvre+ZTXjfda+X3r7/JoXFzlY1IAWPmnOf8AmNGxJG2nGjv8/FedVxvjYSGHSzTXnZNZepVKV4KL4GzFwnmukDSBHcgFdLEp8LKH7BSV3099xnTXoQ2NTpSjGrU+N52VtLO+ffjo87XLqdJRnFSefI88TvnlslZmIDSFFQKzMJDDnqwuSAgYDB/N37YOnX/69PfjKKtfnZSta7dtbOzjfy1v3043uY4A08ySzRiBAvLAUKWkIxsqJjKx+XJAy4Hfaqf4aqYZ4nEVLRurZdGvWXKzuk3orkXu1lc2v9m86ZbZWUalWRWfIVlOHVSN+pl/LnwdzjecdguFRt1ElbL/AOnqm7ZacX2yVyUYqMt3L9mnZwdDAPE4XqPJJZQrE7qSMOgyAWUkAkZxmqcfsSrQTnF7zWq/yXdLNN8nbLnYz1YybvG3lmZrSz1K0hZYwG05bOWf4tKqu5ODk+Nxv3xRhdnKrSdatLdhz+nviyunTcott2XvTifOUcqqapCcaQowWJ8YJ23B3O2BkkCpYnZLjXp0aTu5q93kkufp58NTsqdmlHO5kW2whkilUyRfiIVBK9JRQyuT+INbgdgCpOD776ezo0KknQqXnD5louLa6Oy55PJk/B3F4kXmsyycJuweIwTxIQl9bEyewkiIK523YCRh42r34SjKk8+TX2f4v2Rvi7u60LxVJMUAoBQCgFAKAUAoBQED65P9huPoP/ktThqcehSfUj5vZs+Ci/oEBA/m7Gvl9uybrJcLfl/o8zE5NdjHbGWHQ0TGQsiMyxrzcalVik0aA6d+2QDp7HIOPYqYTFYWu44KN4P/ABclk881dp59G89crIscZU5NU8/r6ie4WaZJIrcKI2DXSKysE/FUoBtu7qsmqMbghQQpzm3F0KNCrSxFVWllfTK6sm+0rWkuCbzsibgpNTtZ3zNaO0nbBnGlzh5HkxoDthiwcbSdR2WMk9sD2w4jA16mNlid5Rp3dpJr5FkrK918PGVlzfOh05t3krdff4Np7fNqWUNoju9RLYXCcnRqwT21MB05x+hNTo4aU9mVIU873a6pTv62T1sWKm3T87+Vj2H2jPJVlRShJV3ydTN16WCxqBJnLge4bAONEp1a2HpfxKUZ5LNtLdySaSdne8dU3ytmWweSS0SMvBbgyXsTMQ7hkJePDqECYGWiXQmM4I9+3iu06eIeLXiSUt2DullutvTN3f3sTS3pqXIiuA6UKc2RISls64nYRHU8YQKFl05YMu/gDGTuM24PC1nXxlo33pZWz/yck/hvZNPX00ZlowdOT3mtDJcMXEemNm5aEYiUy7s7M7fhqfjwmD2OjYnBx5+IweIxOGpUKFmou0s0rSWWd2tM+1+qvxpyjGMVpr7+wiiMMz6gsg5bJp1NgOylSm2NZ37qc56Qc71p2e6dCrGm6m9U3dMrKzukpcNHdNZatE6douzzlby7GUzSaHjwkWV3Ury3kwy4AE5MjAHJyNviGdgBCSxNKlKUowpQzX/03k8vh+G/Dg9HbVnJyqbrUssvN9ib9LA54aff7yw+hwVP8j/jWnCRlGjGMtd1fg10fkj2OgVcXCgFAKAUAoBQCgFAKArPr/idpHavDdXIg54KxtgsdQGQQqgkgHGTjHb3FXUoP5uC1zS172z5foa5I5k/qlbxFuNDiXQqzBQCDgHcYbIIJPcbgj2zXi7Xp4atpO0o3tdOz98DktjYqst6ML+av2tr/TMkEsUg6dLAd8jJBx5UjIOAO/yrwamJxUZbznJOyWrV0uq4Hl16VSm7VYtPk017Xu57ZWySjlCQAxVQRgZ07N5GTuPes2/laWa6t+ZKnPcWX+zZtoEUDSF/6tsnySW85NcqYitOO5KTtyu7LstMiDld3ep6kdAQ2kZ98DPtsT3xUY1a254e+93ld29NCSlFvJXPEkmTllHy2Bx/p+/17Cc4RcISaT1zav8As5KcnozCYULapMsdiR3GrGNRUjuBt/lU4VqtNf8Ak93hdZO3K64HfGtm9DbikGABjHy2A/Tx/wBqzzcpScpO7+objpoeZArbsoP/AFLnH6EbVZSrVaLfhyceza+xCWfKxjMwzpQFz/Ailz7fCoJAPz2q6jg69WzhF9+HqRUW1oe5OH6UY3BS2hG7ksqkjOCMg4jJyB5b2Ga+jw2xqs5qri57zXC7b7f6JQpZ83yX5LX6X4dPcXEV/KOTFEjR20GnSTG2Mu4J6CQq4Xvgb17tTdgt3jx/Xc9KnFrNl3rOWigFAKAUAoBQCgFAKA/Pn26TauJBR3SBRvnyWO25/oP1ruJl/wCUF3f2/XU9DZ6lebjrl+SgwXLRnUrEMD+9vPbsc1glBVFaSv795o9FfBLf38+eS9OfvmXLg3E1lKtpQSp3BXIYfTyhPcZ28GvLang5XXxRfB6f75M3VKVLaVJwqq01mn+c+HNcOPAs/CHtp0Lcu7h0nTKY9dwiN4GWRnfOfB+temsFg68VNR9Lr+sux8bidnyoVHTqLNe8iRHCoMIy8QjKtkKZI8ZwcHYEYPjfHmuS2DRkvg3s/P8AB57hTvaUrea98jy3DEU6TxGyUjwxAI9tjJt571W9gUXneX0/RYqEWk1n6HkcOh/NxKxA+TL/APrXP+hpcJS9+Q8BLVv6e+J7g4dbPnHE4WwuTyQr6RnGSQzaQSQMnzVy2BRtd7zt75XIqgr2z9/7EUPDewvJpsHS3KCrg+x6M/p861U9gUbX8N+d/poU4mvQw7SqJv6+/uY+H27zBBb8KDO4bMlzPJLCNOMjVvgksMDSAerB2ONK2ZRoaqK7Wb6ZPP089UaKHhV478Flppr9y3wen74khruGBMjC2sAU4ySwJlLYz4IHk11yj1NfhriSXDfSttFgspmkGfxbg8xskANjOyZwNlAHyqLqO91kTUUlZE3UDooBQCgFAKAUAoBQCgFAcG+3zg0iXUV2FJilj5bMCcK6np1HThcg7b74arKsPEoJx1i8+dnx6248rrmaMLPdqWvr1scwRvbY/If5tWHN5M9Wz6/b6s2LC7aJ1dDuPmSPpn2qupTjUi4S4ltKU4vfjw0zvfzfPT8nUPSnF50kQ2kirz10ESfDqOOWfYODlc/3hnIFY9mVHTqujPT8rW3dFm3KX8jDRxVLXT159n+Tat7C5nZ0ijYzAnUshA0tnfWc7AE5JHcds53+3jXopKV7R8/d/wA6n5RDA1qmIdKSz1b5df1/R1e24NbxqEWJMDtkaj792yT+teNKrOTu2fXQpxhFRiskZf8AZ0P/ACo//Yv+lR35cyZ7ito03VEXO2QAP02+dHKTByHjl3E888sbIYmcuHQAAgBVLbY17qTq3zt4xXuQ3lTSnqlbjlxz105L7nyW0pueKe6unvzfvI6P6K4nbT2sZtZEdUGltGrZwOrZwCN9xkDbFeXi4VI1X4itf7eR9RQpxp01COiJ6spaKAUAoBQCgFAKAUAoBQCgFAR3qDgsV7byW84OiQYJXGRg5BBIOCCO9SjJxeQ6n5c4/wAJezupLeQqXiYZIBw3ZlOD4Pt9ayVaLg7LR6dv6Pcw9Z1qXVGLiMkbkNHsSDqGkjGMY+WTk9vYVnpxcVZmqpOMpKS8+GfD2tUTfpS4ZkkiRjqTDIRjpJ3BGfZlB+tYcYvCqwrL3b+jXgtytCpRej/OX99Dtnoe7F1cXl5HE6RTR26qzKV1uqymTAOCQOYq6sYJBx2r6mtHcpRjfi32Tss+9j4yN+KLlWUkKA5B6l9TTy3okRgIrWYiOE/DIyEq7SY3znUFx2wDg5xWartWOFq+FuXVvifHPNW7fW7V+XtYTYssRQ8Tes3py8+/0IgJZ6Cui45WrAg/DP4eQSnO17L3G41Y8+a2R29QWkrWz+V69tPLTyyPNl/xKv4/i2z1+ZW755mTinq5jcvPbSraalVNMXLbVp1YMgYFWILEDHYea83EbWqy3Y0otxWu9x004rTnc9ihsjDqL8Wot7povpmWDgH2kzI39uEckOAOdbK2pT5MkeTqBG+U7Y+HcYtpbRw9X4WnCXV/C+3Lzv3MeI2VUprfpPfj019P0dK4ffRzxpLC4eNxqVl7EH99q1tNOzPLNiuAUAoBQCgFAKAUAoBQCgFAUX7R/s7i4iDNEeXdqmlGzhW3GBIMHON8Eb7+dsWKUZR3JrLg+K99fLiTp1Z05b0GcB4vwa5tX03MEkbdvxRs25zpbs3Y7g9qolhaqeSv1Wa+mfLXzPUpYinO1tevu32RMfZ/YSzTMEALMAiLnAJySckdgNsn5++1YcXgq1VxhutK+btovP6cT0MLiY0HOvN8LLTN8l9Odj9L8NteTDFEDq5aKmT50gDP+Feiz5jubNAKA4Z634LNw25nnZWks5pDIrggmN3JZ1ZRg6cgnOPYZzWLaWA/kJVaXzWzXbJP36Wse1svan8dOlU+XXsaiFSM5BBGQc5B8/r3/wAa+Zd07WPsIzU0t13X46eh49gBt2/YrvVlkYRStkZIVA7d/cf4nbv/AOK5Jt6kJXtplyJ/7Mr2SHiBtlYmGeNpSgPSjqVywHjVnBGwzX02yq0quHlGX+FrPvw93Pjdt0KdKupQ/wAte/PzOvVtPGFAKAUAoBQCgFAKAUAoBQCgPEsSsMMoYfMZ/rXYycdGDzFbopyqKp+QA/pXZTlLVixlqIFAKAxzwq6sjqGVhhlYZBB7gg9xXU3F3QOYcR+yNlYiwvDBEd9DrzdJyT0sTkDtsfbcmo1MNhK0t+rDPpkvf05WNtHaGIo09yErEWfs54uDjmWjgE4ZmkUsPBICHT9N6zPZGDbupyXTdTt/+j0Kf/IcTBW3U/X371Nuy+y69lP9qu0hUZGm2BYnYYOtwMb52xUobNwdPnPvl+zPX21iqrve3YvXoz0hb8NiKRZd33klfdn74HyAzso27+Sa1Pd0irLkeZKcpvek7ssVRIigFAKAUAoBQCgFAKAUAoBQCgFAKAUAoBQCgFAKAUAoBQCgFAKAUAoBQCgFAKAUAoBQCgFAKAUAoBQCgFAKAUAoBQCgFAK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753073721"/>
              </p:ext>
            </p:extLst>
          </p:nvPr>
        </p:nvGraphicFramePr>
        <p:xfrm>
          <a:off x="307975" y="337093"/>
          <a:ext cx="7133349" cy="6520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50" b="97500" l="1250" r="98750">
                        <a14:foregroundMark x1="78750" y1="38750" x2="78750" y2="38750"/>
                        <a14:foregroundMark x1="83750" y1="33750" x2="83750" y2="33750"/>
                        <a14:foregroundMark x1="80000" y1="28750" x2="80000" y2="28750"/>
                        <a14:foregroundMark x1="82500" y1="6250" x2="82500" y2="6250"/>
                        <a14:backgroundMark x1="70000" y1="38750" x2="70000" y2="38750"/>
                        <a14:backgroundMark x1="75000" y1="15000" x2="75000" y2="15000"/>
                        <a14:backgroundMark x1="82500" y1="33750" x2="82500" y2="33750"/>
                        <a14:backgroundMark x1="81250" y1="6250" x2="85000" y2="43750"/>
                        <a14:backgroundMark x1="73750" y1="38750" x2="90000" y2="40000"/>
                        <a14:backgroundMark x1="76250" y1="26250" x2="86250" y2="32500"/>
                        <a14:backgroundMark x1="77500" y1="7500" x2="88750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64" y="-144463"/>
            <a:ext cx="3142593" cy="291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0" y="13928"/>
            <a:ext cx="3249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>
              <a:buFont typeface="Wingdings" pitchFamily="2" charset="2"/>
              <a:buChar char="q"/>
            </a:pPr>
            <a:r>
              <a:rPr lang="es-MX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OBJETIVO:</a:t>
            </a:r>
            <a:endParaRPr lang="es-MX" sz="3600" dirty="0"/>
          </a:p>
        </p:txBody>
      </p:sp>
      <p:sp>
        <p:nvSpPr>
          <p:cNvPr id="17" name="16 Elipse"/>
          <p:cNvSpPr/>
          <p:nvPr/>
        </p:nvSpPr>
        <p:spPr>
          <a:xfrm>
            <a:off x="155574" y="2327699"/>
            <a:ext cx="2382673" cy="2654204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86" name="Picture 14" descr="http://st.depositphotos.com/1725497/3103/v/950/depositphotos_31038031-Book-cartoon-showing-blue-global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26" y="-709761"/>
            <a:ext cx="3678621" cy="34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4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136490" y="0"/>
            <a:ext cx="593297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lvl="0" indent="-285750" algn="ctr">
              <a:buFont typeface="Wingdings" pitchFamily="2" charset="2"/>
              <a:buChar char="q"/>
            </a:pPr>
            <a:r>
              <a:rPr lang="es-MX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ANTECEDENTES </a:t>
            </a:r>
            <a:r>
              <a:rPr lang="es-MX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DEL </a:t>
            </a:r>
            <a:r>
              <a:rPr lang="es-MX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PROYECTO:</a:t>
            </a:r>
            <a:endParaRPr lang="es-MX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4" name="Picture 6" descr="http://2.bp.blogspot.com/-GSqmeAwKyrA/US4TB0qSLgI/AAAAAAAAA9o/XlzhFTE8Myo/s1600/cienc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014" y="-1429"/>
            <a:ext cx="2081048" cy="24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813034" y="622222"/>
            <a:ext cx="1037896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“Respuesta de defensa Inducida por </a:t>
            </a:r>
            <a:r>
              <a:rPr lang="es-MX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elicitores</a:t>
            </a:r>
            <a:r>
              <a:rPr lang="es-MX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en </a:t>
            </a:r>
            <a:r>
              <a:rPr lang="es-MX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Eustoma</a:t>
            </a:r>
            <a:r>
              <a:rPr lang="es-MX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grandiflorum</a:t>
            </a:r>
            <a:r>
              <a:rPr lang="es-MX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s-MX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202553" y="2049934"/>
            <a:ext cx="9296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¿Qué ocurre en la planta frente a una situación de estrés?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592318" y="1112328"/>
            <a:ext cx="1060665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latin typeface="Arial" pitchFamily="34" charset="0"/>
                <a:cs typeface="Arial" pitchFamily="34" charset="0"/>
              </a:rPr>
              <a:t>Planta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nativa de los estados del Norte de México y sur de Estados </a:t>
            </a: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Unidos. Se adapta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a condiciones de baja humedad relativa y temperaturas hasta cierto punto más extremas que la generalidad de las flores </a:t>
            </a: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cultivadas (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Domínguez, 2002</a:t>
            </a: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).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4.bp.blogspot.com/-t-qFpE9FMKk/Va8Of3QfTOI/AAAAAAABRYE/wGvN2L7PAtY/s1600/female-scientist-plants-animated-gif-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20" y="2378605"/>
            <a:ext cx="3864816" cy="451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photo.floraccess.com/35e0b2bc288c16d02fc8430eb29b848502c7601a_bigthumb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247" y="3502643"/>
            <a:ext cx="3921187" cy="322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 descr="Diapositiva 1 - Google Chrome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08" b="86425" l="26194" r="79088">
                        <a14:foregroundMark x1="31331" y1="22446" x2="31331" y2="22446"/>
                        <a14:foregroundMark x1="30318" y1="27554" x2="35673" y2="34274"/>
                        <a14:foregroundMark x1="45297" y1="50000" x2="45297" y2="50000"/>
                        <a14:foregroundMark x1="57742" y1="63038" x2="57742" y2="63038"/>
                        <a14:foregroundMark x1="70839" y1="83199" x2="70839" y2="83199"/>
                        <a14:foregroundMark x1="70839" y1="83199" x2="70839" y2="83199"/>
                        <a14:foregroundMark x1="66860" y1="83199" x2="76556" y2="82258"/>
                        <a14:foregroundMark x1="52750" y1="60484" x2="63097" y2="67204"/>
                        <a14:backgroundMark x1="34370" y1="28360" x2="34370" y2="28360"/>
                        <a14:backgroundMark x1="32562" y1="28360" x2="32562" y2="28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61" t="17194" r="20968" b="13598"/>
          <a:stretch/>
        </p:blipFill>
        <p:spPr>
          <a:xfrm>
            <a:off x="2522812" y="2511599"/>
            <a:ext cx="6707664" cy="4247669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4975420" y="3040978"/>
            <a:ext cx="3867075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Moléculas “Promotores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de las defensas de las plantas” </a:t>
            </a:r>
            <a:endParaRPr lang="es-MX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b="1" dirty="0">
                <a:latin typeface="Arial" pitchFamily="34" charset="0"/>
                <a:cs typeface="Arial" pitchFamily="34" charset="0"/>
              </a:rPr>
              <a:t>Desarrollo y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producción.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610304" y="6261972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/>
              <a:t>Síntesis </a:t>
            </a:r>
            <a:r>
              <a:rPr lang="es-MX" b="1" dirty="0"/>
              <a:t>de </a:t>
            </a:r>
            <a:r>
              <a:rPr lang="es-MX" b="1" dirty="0" err="1"/>
              <a:t>fitoalexinas</a:t>
            </a:r>
            <a:r>
              <a:rPr lang="es-MX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43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17332" y="0"/>
            <a:ext cx="6164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r>
              <a:rPr lang="es-MX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 DESARROLLO </a:t>
            </a:r>
            <a:r>
              <a:rPr lang="es-MX" sz="32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DEL PROYECTO</a:t>
            </a:r>
          </a:p>
        </p:txBody>
      </p:sp>
      <p:sp>
        <p:nvSpPr>
          <p:cNvPr id="2054" name="2053 Rectángulo"/>
          <p:cNvSpPr/>
          <p:nvPr/>
        </p:nvSpPr>
        <p:spPr>
          <a:xfrm>
            <a:off x="951187" y="348420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indent="0">
              <a:buNone/>
            </a:pP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50 Imagen" descr="C:\Users\walmart1\Pictures\praktokas\IMG_20160119_13422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37"/>
          <a:stretch/>
        </p:blipFill>
        <p:spPr bwMode="auto">
          <a:xfrm>
            <a:off x="842985" y="2896737"/>
            <a:ext cx="3413705" cy="2826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64" name="2063 Imagen" descr="INFORME FINAL DE PRACTICAS PROFESIONALES - Microsoft Word (Error de activación de productos)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91" b="68011" l="35384" r="65051">
                        <a14:foregroundMark x1="38784" y1="57392" x2="38784" y2="57392"/>
                        <a14:foregroundMark x1="37410" y1="54032" x2="43632" y2="61559"/>
                        <a14:foregroundMark x1="38567" y1="67070" x2="44356" y2="67070"/>
                        <a14:foregroundMark x1="38205" y1="65995" x2="44284" y2="66263"/>
                        <a14:foregroundMark x1="46671" y1="67070" x2="56223" y2="66801"/>
                        <a14:foregroundMark x1="58683" y1="66801" x2="64544" y2="67070"/>
                        <a14:foregroundMark x1="55572" y1="40591" x2="55572" y2="40591"/>
                        <a14:backgroundMark x1="37410" y1="66667" x2="45441" y2="66667"/>
                        <a14:backgroundMark x1="38061" y1="65591" x2="44356" y2="65457"/>
                        <a14:backgroundMark x1="38061" y1="65726" x2="44356" y2="66129"/>
                        <a14:backgroundMark x1="38423" y1="66667" x2="44211" y2="66129"/>
                        <a14:backgroundMark x1="38567" y1="67070" x2="44284" y2="67070"/>
                        <a14:backgroundMark x1="38278" y1="66129" x2="44284" y2="66398"/>
                        <a14:backgroundMark x1="57453" y1="66398" x2="65123" y2="66532"/>
                        <a14:backgroundMark x1="47178" y1="66801" x2="56585" y2="66532"/>
                        <a14:backgroundMark x1="46744" y1="67473" x2="56006" y2="67608"/>
                        <a14:backgroundMark x1="46671" y1="66935" x2="56223" y2="67070"/>
                        <a14:backgroundMark x1="47106" y1="67339" x2="56295" y2="66667"/>
                        <a14:backgroundMark x1="47106" y1="67070" x2="47612" y2="67473"/>
                        <a14:backgroundMark x1="48191" y1="66935" x2="48191" y2="66935"/>
                        <a14:backgroundMark x1="49204" y1="66935" x2="49204" y2="66935"/>
                        <a14:backgroundMark x1="50217" y1="67070" x2="50217" y2="67070"/>
                        <a14:backgroundMark x1="51375" y1="67070" x2="51375" y2="67070"/>
                        <a14:backgroundMark x1="53111" y1="67204" x2="53111" y2="67204"/>
                        <a14:backgroundMark x1="60203" y1="67473" x2="64544" y2="67608"/>
                        <a14:backgroundMark x1="58466" y1="66667" x2="64182" y2="66532"/>
                        <a14:backgroundMark x1="64182" y1="67070" x2="64182" y2="67070"/>
                        <a14:backgroundMark x1="63386" y1="67339" x2="63386" y2="67339"/>
                        <a14:backgroundMark x1="63314" y1="67339" x2="63314" y2="67339"/>
                        <a14:backgroundMark x1="63314" y1="67339" x2="63314" y2="67339"/>
                        <a14:backgroundMark x1="58249" y1="66129" x2="64327" y2="6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90" t="51451" r="35086" b="31625"/>
          <a:stretch/>
        </p:blipFill>
        <p:spPr>
          <a:xfrm>
            <a:off x="4918842" y="1805178"/>
            <a:ext cx="6993546" cy="3917703"/>
          </a:xfrm>
          <a:prstGeom prst="rect">
            <a:avLst/>
          </a:prstGeom>
        </p:spPr>
      </p:pic>
      <p:sp>
        <p:nvSpPr>
          <p:cNvPr id="2063" name="2062 Rectángulo"/>
          <p:cNvSpPr/>
          <p:nvPr/>
        </p:nvSpPr>
        <p:spPr>
          <a:xfrm>
            <a:off x="5193651" y="4945773"/>
            <a:ext cx="218998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latin typeface="Arial" pitchFamily="34" charset="0"/>
                <a:cs typeface="Arial" pitchFamily="34" charset="0"/>
              </a:rPr>
              <a:t>Sal monobásica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(sodio) y </a:t>
            </a: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dibásica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(potasio),</a:t>
            </a:r>
          </a:p>
        </p:txBody>
      </p:sp>
      <p:sp>
        <p:nvSpPr>
          <p:cNvPr id="55" name="4 Cuadro de texto"/>
          <p:cNvSpPr txBox="1"/>
          <p:nvPr/>
        </p:nvSpPr>
        <p:spPr>
          <a:xfrm>
            <a:off x="10010157" y="4989236"/>
            <a:ext cx="1918138" cy="57101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MX" sz="1600" b="1" dirty="0">
                <a:effectLst/>
                <a:latin typeface="Arial"/>
                <a:ea typeface="Calibri"/>
                <a:cs typeface="Times New Roman"/>
              </a:rPr>
              <a:t>Medición  de pH</a:t>
            </a:r>
            <a:endParaRPr lang="es-MX" sz="2400" b="1" dirty="0">
              <a:effectLst/>
              <a:ea typeface="Calibri"/>
              <a:cs typeface="Times New Roman"/>
            </a:endParaRPr>
          </a:p>
        </p:txBody>
      </p:sp>
      <p:sp>
        <p:nvSpPr>
          <p:cNvPr id="56" name="12 Cuadro de texto"/>
          <p:cNvSpPr txBox="1"/>
          <p:nvPr/>
        </p:nvSpPr>
        <p:spPr>
          <a:xfrm>
            <a:off x="7503626" y="4975387"/>
            <a:ext cx="2398153" cy="59326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MX" sz="1600" b="1" dirty="0">
                <a:effectLst/>
                <a:latin typeface="Arial"/>
                <a:ea typeface="Calibri"/>
                <a:cs typeface="Times New Roman"/>
              </a:rPr>
              <a:t>Disolución  de la </a:t>
            </a:r>
            <a:r>
              <a:rPr lang="es-MX" sz="1600" b="1" dirty="0" smtClean="0">
                <a:effectLst/>
                <a:latin typeface="Arial"/>
                <a:ea typeface="Calibri"/>
                <a:cs typeface="Times New Roman"/>
              </a:rPr>
              <a:t>sal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s-MX" sz="2400" b="1" dirty="0">
              <a:effectLst/>
              <a:ea typeface="Calibri"/>
              <a:cs typeface="Times New Roman"/>
            </a:endParaRPr>
          </a:p>
        </p:txBody>
      </p:sp>
      <p:graphicFrame>
        <p:nvGraphicFramePr>
          <p:cNvPr id="2065" name="2064 Diagrama"/>
          <p:cNvGraphicFramePr/>
          <p:nvPr>
            <p:extLst>
              <p:ext uri="{D42A27DB-BD31-4B8C-83A1-F6EECF244321}">
                <p14:modId xmlns:p14="http://schemas.microsoft.com/office/powerpoint/2010/main" val="2165728421"/>
              </p:ext>
            </p:extLst>
          </p:nvPr>
        </p:nvGraphicFramePr>
        <p:xfrm>
          <a:off x="429836" y="726665"/>
          <a:ext cx="11482552" cy="4885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94" name="Picture 46" descr="http://st2.depositphotos.com/4297405/6515/v/950/depositphotos_65152349-Illustration-representing-a-child-in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8" b="97168" l="5273" r="98633">
                        <a14:backgroundMark x1="17480" y1="14648" x2="17480" y2="14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43" y="-47848"/>
            <a:ext cx="2696455" cy="26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77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618251941"/>
              </p:ext>
            </p:extLst>
          </p:nvPr>
        </p:nvGraphicFramePr>
        <p:xfrm>
          <a:off x="0" y="709449"/>
          <a:ext cx="12192000" cy="6148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-85662" y="11190"/>
            <a:ext cx="120201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n w="1905">
                  <a:noFill/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Extracción </a:t>
            </a:r>
            <a:r>
              <a:rPr lang="es-MX" sz="2800" b="1" dirty="0" smtClean="0">
                <a:ln w="1905">
                  <a:noFill/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 </a:t>
            </a:r>
            <a:r>
              <a:rPr lang="es-MX" sz="2800" b="1" dirty="0">
                <a:ln w="1905">
                  <a:noFill/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Cuantificación </a:t>
            </a:r>
            <a:r>
              <a:rPr lang="es-MX" sz="2800" b="1" dirty="0" smtClean="0">
                <a:ln w="1905">
                  <a:noFill/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</a:t>
            </a:r>
            <a:r>
              <a:rPr lang="es-MX" sz="2800" b="1" dirty="0">
                <a:ln w="1905">
                  <a:noFill/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proteínas de hojas </a:t>
            </a:r>
            <a:r>
              <a:rPr lang="es-MX" sz="2800" b="1" i="1" dirty="0" err="1">
                <a:ln w="1905">
                  <a:noFill/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Eustoma</a:t>
            </a:r>
            <a:r>
              <a:rPr lang="es-MX" sz="2800" b="1" i="1" dirty="0">
                <a:ln w="1905">
                  <a:noFill/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MX" sz="2800" b="1" i="1" dirty="0" err="1">
                <a:ln w="1905">
                  <a:noFill/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grandiflorum</a:t>
            </a:r>
            <a:r>
              <a:rPr lang="es-MX" sz="2800" b="1" i="1" dirty="0">
                <a:ln w="1905">
                  <a:noFill/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r>
              <a:rPr lang="es-MX" sz="2800" b="1" dirty="0">
                <a:ln w="1905">
                  <a:noFill/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endParaRPr lang="es-MX" sz="2800" b="1" dirty="0">
              <a:ln w="1905">
                <a:noFill/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888965" y="4501055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MX" sz="1400" b="1" dirty="0" smtClean="0">
              <a:solidFill>
                <a:srgbClr val="FFFF00"/>
              </a:solidFill>
            </a:endParaRPr>
          </a:p>
          <a:p>
            <a:r>
              <a:rPr lang="es-MX" sz="1400" b="1" dirty="0" smtClean="0">
                <a:solidFill>
                  <a:srgbClr val="FFFF00"/>
                </a:solidFill>
              </a:rPr>
              <a:t>Cuantificación</a:t>
            </a:r>
            <a:endParaRPr lang="es-MX" sz="1600" b="1" dirty="0">
              <a:solidFill>
                <a:srgbClr val="FFFF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909392" y="1254350"/>
            <a:ext cx="42932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%(p/v) de  </a:t>
            </a:r>
            <a:r>
              <a:rPr lang="es-MX" sz="1600" b="1" dirty="0" err="1">
                <a:latin typeface="Arial" pitchFamily="34" charset="0"/>
                <a:cs typeface="Arial" pitchFamily="34" charset="0"/>
              </a:rPr>
              <a:t>polivinilpirrolidona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 (PVP) </a:t>
            </a:r>
            <a:endParaRPr lang="es-MX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b="1" dirty="0" smtClean="0">
                <a:latin typeface="Arial" pitchFamily="34" charset="0"/>
                <a:cs typeface="Arial" pitchFamily="34" charset="0"/>
              </a:rPr>
              <a:t>1 ml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de solución de </a:t>
            </a: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extracción</a:t>
            </a:r>
          </a:p>
          <a:p>
            <a:pPr algn="just"/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Centrifugado a 1400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rpm por 5 min a 4 °C. </a:t>
            </a:r>
            <a:endParaRPr lang="es-MX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20716" y="5538327"/>
            <a:ext cx="7961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Método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de Bradford (SIGMA – ALDRICH),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curva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estándar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(0-10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µg de Suero de albumina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bovina) la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muestra se completa a 1 ml con agua </a:t>
            </a:r>
            <a:r>
              <a:rPr lang="es-MX" b="1" dirty="0" err="1">
                <a:latin typeface="Arial" pitchFamily="34" charset="0"/>
                <a:cs typeface="Arial" pitchFamily="34" charset="0"/>
              </a:rPr>
              <a:t>desionizada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 + 1ml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del reactivo de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Bradford. Longitud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de onda de 595 nanómetros (</a:t>
            </a:r>
            <a:r>
              <a:rPr lang="es-MX" b="1" dirty="0" err="1" smtClean="0">
                <a:latin typeface="Arial" pitchFamily="34" charset="0"/>
                <a:cs typeface="Arial" pitchFamily="34" charset="0"/>
              </a:rPr>
              <a:t>nm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), se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tomaron 20 µL de la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muestra.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2" descr="http://previews.123rf.com/images/jesterarts/jesterarts0807/jesterarts080700021/3273956-Un-hombre-de-naranja-cient-fico-celebraci-n-de-un-tubo-de-ensayo-con-las-burbujas-que-salen-de-ella--Foto-de-archivo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8" b="98077" l="2198" r="98718">
                        <a14:foregroundMark x1="24267" y1="58000" x2="24267" y2="58000"/>
                        <a14:foregroundMark x1="23810" y1="53308" x2="23810" y2="53308"/>
                        <a14:foregroundMark x1="36722" y1="43538" x2="48352" y2="43154"/>
                        <a14:foregroundMark x1="45330" y1="38462" x2="34982" y2="39923"/>
                        <a14:foregroundMark x1="34615" y1="47154" x2="35440" y2="52923"/>
                        <a14:foregroundMark x1="20788" y1="63000" x2="22070" y2="49308"/>
                        <a14:foregroundMark x1="27656" y1="52923" x2="33242" y2="57231"/>
                        <a14:foregroundMark x1="19048" y1="78615" x2="27289" y2="75000"/>
                        <a14:foregroundMark x1="33700" y1="76385" x2="33700" y2="76385"/>
                        <a14:foregroundMark x1="39744" y1="72462" x2="34982" y2="68846"/>
                        <a14:foregroundMark x1="88370" y1="7000" x2="88370" y2="7000"/>
                        <a14:foregroundMark x1="78022" y1="4846" x2="78022" y2="4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92" y="449513"/>
            <a:ext cx="1782390" cy="18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60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228474535"/>
              </p:ext>
            </p:extLst>
          </p:nvPr>
        </p:nvGraphicFramePr>
        <p:xfrm>
          <a:off x="693682" y="-23342"/>
          <a:ext cx="11256579" cy="7181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1694235" y="0"/>
            <a:ext cx="10497765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000" b="1" dirty="0" smtClean="0">
                <a:latin typeface="Arial" pitchFamily="34" charset="0"/>
                <a:cs typeface="Arial" pitchFamily="34" charset="0"/>
              </a:rPr>
              <a:t>4.1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Cuantificación de la actividad enzimática de pirogalol 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peroxidasas,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catalasas y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ascorbato 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peroxidasas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en diferentes  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muestras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e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i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nterpretación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de datos de la 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actividad.</a:t>
            </a:r>
            <a:endParaRPr lang="es-MX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3421" y="1577613"/>
            <a:ext cx="2333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Preparación de amortiguadores </a:t>
            </a:r>
            <a:endParaRPr lang="es-MX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201916" y="1604304"/>
            <a:ext cx="1800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Descongelación </a:t>
            </a:r>
            <a:r>
              <a:rPr lang="es-MX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es-MX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muestra</a:t>
            </a:r>
            <a:endParaRPr lang="es-MX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002590" y="1604304"/>
            <a:ext cx="3233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Mezcla </a:t>
            </a:r>
            <a:r>
              <a:rPr lang="es-MX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MX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reacción,  amortiguador, enzima, sustrato</a:t>
            </a:r>
            <a:endParaRPr lang="es-MX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236372" y="1604303"/>
            <a:ext cx="3237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Cuantificación de la actividad enzimática 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0464924" y="1588538"/>
            <a:ext cx="17270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interpretación de datos</a:t>
            </a:r>
            <a:endParaRPr lang="es-MX" sz="1600" dirty="0">
              <a:solidFill>
                <a:srgbClr val="002060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" y="5223017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>
                <a:latin typeface="Arial" pitchFamily="34" charset="0"/>
                <a:cs typeface="Arial" pitchFamily="34" charset="0"/>
              </a:rPr>
              <a:t>(PPOD</a:t>
            </a:r>
            <a:r>
              <a:rPr lang="es-MX" sz="1400" b="1" dirty="0" smtClean="0">
                <a:latin typeface="Arial" pitchFamily="34" charset="0"/>
                <a:cs typeface="Arial" pitchFamily="34" charset="0"/>
              </a:rPr>
              <a:t>): 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Protocolo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de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Kwal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400" i="1" dirty="0">
                <a:latin typeface="Arial" pitchFamily="34" charset="0"/>
                <a:cs typeface="Arial" pitchFamily="34" charset="0"/>
              </a:rPr>
              <a:t>et al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., 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1995: 100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µL de la muestra, 320 µL de una solución de pirogalol 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disuelto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en 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buffer (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pH 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6-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100 </a:t>
            </a:r>
            <a:r>
              <a:rPr lang="es-MX" sz="1400" dirty="0" err="1" smtClean="0">
                <a:latin typeface="Arial" pitchFamily="34" charset="0"/>
                <a:cs typeface="Arial" pitchFamily="34" charset="0"/>
              </a:rPr>
              <a:t>mM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) 160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µL de 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s-MX" sz="1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s-MX" sz="1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. 3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mL. 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incremento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en una longitud de 420nm cada en 20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seg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x 2 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min.</a:t>
            </a:r>
          </a:p>
          <a:p>
            <a:r>
              <a:rPr lang="es-MX" sz="1400" b="1" dirty="0" smtClean="0">
                <a:latin typeface="Arial" pitchFamily="34" charset="0"/>
                <a:cs typeface="Arial" pitchFamily="34" charset="0"/>
              </a:rPr>
              <a:t>Cat: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100 - 50µL muestra, 22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µL de H</a:t>
            </a:r>
            <a:r>
              <a:rPr lang="es-MX" sz="1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O</a:t>
            </a:r>
            <a:r>
              <a:rPr lang="es-MX" sz="1400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100</a:t>
            </a:r>
            <a:r>
              <a:rPr lang="es-MX" sz="14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mM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, (50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mM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pH 7), 1.5 mL. Disminución en la  absorbancia iniciada por la adición de H</a:t>
            </a:r>
            <a:r>
              <a:rPr lang="es-MX" sz="1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O</a:t>
            </a:r>
            <a:r>
              <a:rPr lang="es-MX" sz="1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, longitud de 240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nm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cada 20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seg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x 2 min. </a:t>
            </a:r>
            <a:endParaRPr lang="es-MX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1400" b="1" dirty="0">
                <a:latin typeface="Arial" pitchFamily="34" charset="0"/>
                <a:cs typeface="Arial" pitchFamily="34" charset="0"/>
              </a:rPr>
              <a:t>APX: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Nakano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y Asada (1981): 10, 50 a100 µL de la, 22 µL de H</a:t>
            </a:r>
            <a:r>
              <a:rPr lang="es-MX" sz="1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O</a:t>
            </a:r>
            <a:r>
              <a:rPr lang="es-MX" sz="1400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100</a:t>
            </a:r>
            <a:r>
              <a:rPr lang="es-MX" sz="14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mM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,(50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mM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pH 7), Ácido ascórbico 100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mM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a 10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mM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,  3 mL. La actividad de fue determinada desde la disminución del ascorbato en la reacción, el H</a:t>
            </a:r>
            <a:r>
              <a:rPr lang="es-MX" sz="1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O</a:t>
            </a:r>
            <a:r>
              <a:rPr lang="es-MX" sz="1400" baseline="-25000" dirty="0">
                <a:latin typeface="Arial" pitchFamily="34" charset="0"/>
                <a:cs typeface="Arial" pitchFamily="34" charset="0"/>
              </a:rPr>
              <a:t>2  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fue añadido al final para inicia la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reacción,longitud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de 290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nm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cada 20 </a:t>
            </a:r>
            <a:r>
              <a:rPr lang="es-MX" sz="1400" dirty="0" err="1">
                <a:latin typeface="Arial" pitchFamily="34" charset="0"/>
                <a:cs typeface="Arial" pitchFamily="34" charset="0"/>
              </a:rPr>
              <a:t>seg</a:t>
            </a:r>
            <a:r>
              <a:rPr lang="es-MX" sz="1400" dirty="0">
                <a:latin typeface="Arial" pitchFamily="34" charset="0"/>
                <a:cs typeface="Arial" pitchFamily="34" charset="0"/>
              </a:rPr>
              <a:t> x 3min</a:t>
            </a:r>
          </a:p>
          <a:p>
            <a:endParaRPr lang="es-MX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6" descr="http://aks.roshd.ir/photos/8.1436.medium.asp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48" y="-62586"/>
            <a:ext cx="1408017" cy="193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72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" pitchFamily="34" charset="0"/>
                <a:cs typeface="Arial" pitchFamily="34" charset="0"/>
              </a:rPr>
              <a:t>5. Recubrimiento de naranjas con películas de diferentes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materiales</a:t>
            </a:r>
            <a:endParaRPr lang="es-MX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b="1" dirty="0">
                <a:latin typeface="Arial" pitchFamily="34" charset="0"/>
                <a:cs typeface="Arial" pitchFamily="34" charset="0"/>
              </a:rPr>
              <a:t>5.1 Evaluación de variables a naranjas recubiertas con películas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comestibles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0" t="36072" r="30237" b="46827"/>
          <a:stretch/>
        </p:blipFill>
        <p:spPr bwMode="auto">
          <a:xfrm>
            <a:off x="4619297" y="646331"/>
            <a:ext cx="7572703" cy="2497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255" y="2020649"/>
            <a:ext cx="4443248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b="1" dirty="0" smtClean="0">
                <a:latin typeface="Arial" pitchFamily="34" charset="0"/>
                <a:cs typeface="Arial" pitchFamily="34" charset="0"/>
              </a:rPr>
              <a:t>30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naranjas por tratamiento de las cuales 15 fueron colocadas a temperatura ambiente y el resto a refrigeración con temperatura controlada. </a:t>
            </a:r>
            <a:endParaRPr lang="es-MX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MX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b="1" dirty="0">
                <a:latin typeface="Arial" pitchFamily="34" charset="0"/>
                <a:cs typeface="Arial" pitchFamily="34" charset="0"/>
              </a:rPr>
              <a:t>Se midió pérdida de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peso, firmeza,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color,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titulación para determinar ácido cítrico y ácido ascórbico.</a:t>
            </a:r>
          </a:p>
        </p:txBody>
      </p:sp>
      <p:pic>
        <p:nvPicPr>
          <p:cNvPr id="7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5" t="64901" r="30237" b="19885"/>
          <a:stretch/>
        </p:blipFill>
        <p:spPr bwMode="auto">
          <a:xfrm>
            <a:off x="4619296" y="3678621"/>
            <a:ext cx="7572703" cy="2517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448503" y="3144034"/>
            <a:ext cx="39571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latin typeface="Arial" pitchFamily="34" charset="0"/>
                <a:cs typeface="Arial" pitchFamily="34" charset="0"/>
              </a:rPr>
              <a:t>Recubiertas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con películas comestibles</a:t>
            </a: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8405648" y="3163163"/>
            <a:ext cx="1850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b="1" dirty="0" smtClean="0">
                <a:latin typeface="Arial" pitchFamily="34" charset="0"/>
                <a:cs typeface="Arial" pitchFamily="34" charset="0"/>
              </a:rPr>
              <a:t>Medición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de </a:t>
            </a: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s-MX" sz="1600" b="1" baseline="-25000" dirty="0" smtClean="0">
                <a:latin typeface="Arial" pitchFamily="34" charset="0"/>
                <a:cs typeface="Arial" pitchFamily="34" charset="0"/>
              </a:rPr>
              <a:t>2 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0809603" y="3166526"/>
            <a:ext cx="1096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600" b="1" dirty="0" smtClean="0">
                <a:latin typeface="Arial" pitchFamily="34" charset="0"/>
                <a:cs typeface="Arial" pitchFamily="34" charset="0"/>
              </a:rPr>
              <a:t>muestras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0255834" y="6234620"/>
            <a:ext cx="18726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600" b="1" dirty="0" smtClean="0">
                <a:latin typeface="Arial" pitchFamily="34" charset="0"/>
                <a:cs typeface="Arial" pitchFamily="34" charset="0"/>
              </a:rPr>
              <a:t>Muestras de jugo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8405647" y="6207205"/>
            <a:ext cx="1745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latin typeface="Arial" pitchFamily="34" charset="0"/>
                <a:cs typeface="Arial" pitchFamily="34" charset="0"/>
              </a:rPr>
              <a:t>Evaluaciones sensorial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 rot="10800000" flipV="1">
            <a:off x="4619296" y="6237982"/>
            <a:ext cx="3626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latin typeface="Arial" pitchFamily="34" charset="0"/>
                <a:cs typeface="Arial" pitchFamily="34" charset="0"/>
              </a:rPr>
              <a:t>Titulación,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pH,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 ml de jugo con una probeta, solidos solubles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28330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09448" y="37210"/>
            <a:ext cx="11272345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.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Aplicación de </a:t>
            </a:r>
            <a:r>
              <a:rPr lang="es-MX" sz="2000" b="1" dirty="0" err="1" smtClean="0">
                <a:latin typeface="Arial" pitchFamily="34" charset="0"/>
                <a:cs typeface="Arial" pitchFamily="34" charset="0"/>
              </a:rPr>
              <a:t>nanopartículas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metálicas como promotoras de germinación y crecimiento e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es-MX" sz="2000" b="1" dirty="0">
                <a:latin typeface="Arial" pitchFamily="34" charset="0"/>
                <a:cs typeface="Arial" pitchFamily="34" charset="0"/>
              </a:rPr>
              <a:t>semillas de rábano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:</a:t>
            </a:r>
            <a:endParaRPr lang="es-MX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0 Imagen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70" b="94355" l="30029" r="70260">
                        <a14:foregroundMark x1="54342" y1="53360" x2="54342" y2="53360"/>
                        <a14:foregroundMark x1="68234" y1="50134" x2="68234" y2="50134"/>
                        <a14:foregroundMark x1="55572" y1="78495" x2="55572" y2="78495"/>
                        <a14:foregroundMark x1="63169" y1="77151" x2="63169" y2="77151"/>
                        <a14:foregroundMark x1="56151" y1="66801" x2="56151" y2="66801"/>
                        <a14:foregroundMark x1="52026" y1="65860" x2="67294" y2="66532"/>
                        <a14:foregroundMark x1="42402" y1="65323" x2="47612" y2="66263"/>
                        <a14:foregroundMark x1="32200" y1="67473" x2="38567" y2="65726"/>
                        <a14:foregroundMark x1="52460" y1="91801" x2="67149" y2="89382"/>
                        <a14:foregroundMark x1="52243" y1="52554" x2="52243" y2="52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0" t="42313" r="29521" b="5678"/>
          <a:stretch/>
        </p:blipFill>
        <p:spPr bwMode="auto">
          <a:xfrm>
            <a:off x="3757448" y="745096"/>
            <a:ext cx="8408274" cy="5738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0" y="922814"/>
            <a:ext cx="3757448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Peso constante, soluciones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de agua, oxido de grafeno y grafito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después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de </a:t>
            </a:r>
            <a:endParaRPr lang="es-MX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contaron el número de semillas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germinadas, P.S., P.F., Long. Radícula y plúmula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09448" y="412838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2400" b="1" dirty="0" smtClean="0">
                <a:latin typeface="Arial" pitchFamily="34" charset="0"/>
                <a:cs typeface="Arial" pitchFamily="34" charset="0"/>
              </a:rPr>
              <a:t>8.Preparación 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de muestras con  </a:t>
            </a:r>
            <a:r>
              <a:rPr lang="es-MX" sz="2400" b="1" i="1" dirty="0" err="1">
                <a:latin typeface="Arial" pitchFamily="34" charset="0"/>
                <a:cs typeface="Arial" pitchFamily="34" charset="0"/>
              </a:rPr>
              <a:t>eustoma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 para extraer metabolitos: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dos 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gramos de 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tejido se 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maceraron en un mortero pre-congelado con nitrógeno líquido. </a:t>
            </a:r>
            <a:r>
              <a:rPr lang="es-MX" sz="2000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adiciono 20ml de metanol, se sónico cada muestra durante dos periodos  de 15 minutos y se llevaron a refrigeración </a:t>
            </a:r>
          </a:p>
        </p:txBody>
      </p:sp>
    </p:spTree>
    <p:extLst>
      <p:ext uri="{BB962C8B-B14F-4D97-AF65-F5344CB8AC3E}">
        <p14:creationId xmlns:p14="http://schemas.microsoft.com/office/powerpoint/2010/main" val="58396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1361</TotalTime>
  <Words>859</Words>
  <Application>Microsoft Office PowerPoint</Application>
  <PresentationFormat>Personalizado</PresentationFormat>
  <Paragraphs>138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Transmisión de listas</vt:lpstr>
      <vt:lpstr>UNIVERSIDAD AUTÓNOMA AGRARIA ANTONIO NARRO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Estudiantes Biblioteca</dc:creator>
  <cp:lastModifiedBy>agrobiologia</cp:lastModifiedBy>
  <cp:revision>98</cp:revision>
  <dcterms:created xsi:type="dcterms:W3CDTF">2016-05-19T19:33:29Z</dcterms:created>
  <dcterms:modified xsi:type="dcterms:W3CDTF">2016-05-31T15:48:47Z</dcterms:modified>
</cp:coreProperties>
</file>