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16"/>
  </p:notesMasterIdLst>
  <p:sldIdLst>
    <p:sldId id="257" r:id="rId4"/>
    <p:sldId id="270" r:id="rId5"/>
    <p:sldId id="272" r:id="rId6"/>
    <p:sldId id="273" r:id="rId7"/>
    <p:sldId id="275" r:id="rId8"/>
    <p:sldId id="276" r:id="rId9"/>
    <p:sldId id="278" r:id="rId10"/>
    <p:sldId id="279" r:id="rId11"/>
    <p:sldId id="277" r:id="rId12"/>
    <p:sldId id="280" r:id="rId13"/>
    <p:sldId id="281"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92E"/>
    <a:srgbClr val="8DCF17"/>
    <a:srgbClr val="F0C510"/>
    <a:srgbClr val="FF0066"/>
    <a:srgbClr val="33AFA3"/>
    <a:srgbClr val="27857C"/>
    <a:srgbClr val="FBFE82"/>
    <a:srgbClr val="C4FF2F"/>
    <a:srgbClr val="80FF21"/>
    <a:srgbClr val="80F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p:cViewPr>
        <p:scale>
          <a:sx n="96" d="100"/>
          <a:sy n="96" d="100"/>
        </p:scale>
        <p:origin x="-768" y="-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_rels/data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94BD6-AA44-4DA3-ADD4-84E51095C4D1}"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s-MX"/>
        </a:p>
      </dgm:t>
    </dgm:pt>
    <dgm:pt modelId="{865F03C8-F5C8-4F60-92AC-400A58E01D2D}">
      <dgm:prSet phldrT="[Texto]" custT="1"/>
      <dgm:spPr/>
      <dgm:t>
        <a:bodyPr/>
        <a:lstStyle/>
        <a:p>
          <a:pPr algn="l"/>
          <a:r>
            <a:rPr lang="es-MX" sz="1600" b="1" dirty="0" smtClean="0">
              <a:solidFill>
                <a:schemeClr val="bg1"/>
              </a:solidFill>
            </a:rPr>
            <a:t>8 de Enero de 1932. </a:t>
          </a:r>
          <a:r>
            <a:rPr lang="es-MX" sz="1600" dirty="0" smtClean="0">
              <a:solidFill>
                <a:schemeClr val="bg1"/>
              </a:solidFill>
            </a:rPr>
            <a:t>Se decreta gran parte de la Serranía como Zona 	Protectora Forestal. </a:t>
          </a:r>
          <a:endParaRPr lang="es-MX" sz="1600" dirty="0">
            <a:solidFill>
              <a:schemeClr val="bg1"/>
            </a:solidFill>
          </a:endParaRPr>
        </a:p>
      </dgm:t>
    </dgm:pt>
    <dgm:pt modelId="{F60AE056-894B-4667-863C-5418B1EA922F}" type="parTrans" cxnId="{773E2D6D-D2EF-46CF-B867-15A64B0770EE}">
      <dgm:prSet/>
      <dgm:spPr/>
      <dgm:t>
        <a:bodyPr/>
        <a:lstStyle/>
        <a:p>
          <a:endParaRPr lang="es-MX"/>
        </a:p>
      </dgm:t>
    </dgm:pt>
    <dgm:pt modelId="{F12EA1A6-036C-4815-9D14-977D7FB70829}" type="sibTrans" cxnId="{773E2D6D-D2EF-46CF-B867-15A64B0770EE}">
      <dgm:prSet/>
      <dgm:spPr/>
      <dgm:t>
        <a:bodyPr/>
        <a:lstStyle/>
        <a:p>
          <a:endParaRPr lang="es-MX"/>
        </a:p>
      </dgm:t>
    </dgm:pt>
    <dgm:pt modelId="{DA5E9996-BA6A-418C-B534-EEBAF3AF9D10}">
      <dgm:prSet phldrT="[Texto]" custT="1"/>
      <dgm:spPr/>
      <dgm:t>
        <a:bodyPr/>
        <a:lstStyle/>
        <a:p>
          <a:pPr algn="l"/>
          <a:r>
            <a:rPr lang="es-MX" sz="1600" b="1" dirty="0" smtClean="0">
              <a:solidFill>
                <a:schemeClr val="bg1"/>
              </a:solidFill>
            </a:rPr>
            <a:t>2000. </a:t>
          </a:r>
          <a:r>
            <a:rPr lang="es-MX" sz="1600" dirty="0" smtClean="0">
              <a:solidFill>
                <a:schemeClr val="bg1"/>
              </a:solidFill>
            </a:rPr>
            <a:t>El Programa Operativo se basa en el Programa de Manejo (Proyectos).</a:t>
          </a:r>
          <a:endParaRPr lang="es-MX" sz="1600" dirty="0">
            <a:solidFill>
              <a:schemeClr val="bg1"/>
            </a:solidFill>
          </a:endParaRPr>
        </a:p>
      </dgm:t>
    </dgm:pt>
    <dgm:pt modelId="{2199F41F-E20F-41A4-B425-6639E238EDF8}" type="parTrans" cxnId="{A71C61BE-9B57-47D5-9572-081FCB9FCF4D}">
      <dgm:prSet/>
      <dgm:spPr/>
      <dgm:t>
        <a:bodyPr/>
        <a:lstStyle/>
        <a:p>
          <a:endParaRPr lang="es-MX"/>
        </a:p>
      </dgm:t>
    </dgm:pt>
    <dgm:pt modelId="{86B956D3-5E36-422E-AB2B-86CD980AB2E5}" type="sibTrans" cxnId="{A71C61BE-9B57-47D5-9572-081FCB9FCF4D}">
      <dgm:prSet/>
      <dgm:spPr/>
      <dgm:t>
        <a:bodyPr/>
        <a:lstStyle/>
        <a:p>
          <a:endParaRPr lang="es-MX"/>
        </a:p>
      </dgm:t>
    </dgm:pt>
    <dgm:pt modelId="{50258563-6D14-4160-A507-BE3456129FCA}">
      <dgm:prSet phldrT="[Texto]" custT="1"/>
      <dgm:spPr/>
      <dgm:t>
        <a:bodyPr/>
        <a:lstStyle/>
        <a:p>
          <a:r>
            <a:rPr lang="es-MX" sz="1600" b="1" dirty="0" smtClean="0">
              <a:solidFill>
                <a:schemeClr val="bg1"/>
              </a:solidFill>
            </a:rPr>
            <a:t>2007 a la actualidad. </a:t>
          </a:r>
          <a:r>
            <a:rPr lang="es-MX" sz="1600" dirty="0" smtClean="0">
              <a:solidFill>
                <a:schemeClr val="bg1"/>
              </a:solidFill>
            </a:rPr>
            <a:t>32 proyectos dedicados a atender las amenazas y requerimientos de la Sierra de Zapalinamé.  </a:t>
          </a:r>
          <a:endParaRPr lang="es-MX" sz="1600" dirty="0">
            <a:solidFill>
              <a:schemeClr val="bg1"/>
            </a:solidFill>
          </a:endParaRPr>
        </a:p>
      </dgm:t>
    </dgm:pt>
    <dgm:pt modelId="{230C1F0C-F154-423D-BF9B-A848139D8D84}" type="parTrans" cxnId="{9FD5A51E-8E26-454F-8DCD-F1B1E49DE2B4}">
      <dgm:prSet/>
      <dgm:spPr/>
      <dgm:t>
        <a:bodyPr/>
        <a:lstStyle/>
        <a:p>
          <a:endParaRPr lang="es-MX"/>
        </a:p>
      </dgm:t>
    </dgm:pt>
    <dgm:pt modelId="{C40AED86-EC3B-4A61-96BD-3B60135AEB3A}" type="sibTrans" cxnId="{9FD5A51E-8E26-454F-8DCD-F1B1E49DE2B4}">
      <dgm:prSet/>
      <dgm:spPr/>
      <dgm:t>
        <a:bodyPr/>
        <a:lstStyle/>
        <a:p>
          <a:endParaRPr lang="es-MX"/>
        </a:p>
      </dgm:t>
    </dgm:pt>
    <dgm:pt modelId="{27EDB672-B226-4760-9B0B-84177194AF02}">
      <dgm:prSet phldrT="[Texto]" custT="1"/>
      <dgm:spPr/>
      <dgm:t>
        <a:bodyPr/>
        <a:lstStyle/>
        <a:p>
          <a:pPr algn="l"/>
          <a:r>
            <a:rPr lang="es-MX" sz="1600" b="1" dirty="0" smtClean="0">
              <a:solidFill>
                <a:schemeClr val="bg1"/>
              </a:solidFill>
            </a:rPr>
            <a:t>Mayo de  1978</a:t>
          </a:r>
          <a:r>
            <a:rPr lang="es-MX" sz="1600" dirty="0" smtClean="0">
              <a:solidFill>
                <a:schemeClr val="bg1"/>
              </a:solidFill>
            </a:rPr>
            <a:t>. UAAAN propone  al Gobierno Mexicano considerar el Cañón </a:t>
          </a:r>
          <a:r>
            <a:rPr lang="es-MX" sz="1600" smtClean="0">
              <a:solidFill>
                <a:schemeClr val="bg1"/>
              </a:solidFill>
            </a:rPr>
            <a:t>de San	Lorenzo </a:t>
          </a:r>
          <a:r>
            <a:rPr lang="es-MX" sz="1600" dirty="0" smtClean="0">
              <a:solidFill>
                <a:schemeClr val="bg1"/>
              </a:solidFill>
            </a:rPr>
            <a:t>“Sitio con    mayor diversidad y buen estado de conservación”</a:t>
          </a:r>
          <a:endParaRPr lang="es-MX" sz="1600" dirty="0">
            <a:solidFill>
              <a:schemeClr val="bg1"/>
            </a:solidFill>
          </a:endParaRPr>
        </a:p>
      </dgm:t>
    </dgm:pt>
    <dgm:pt modelId="{42D594A3-7B8A-4A76-B178-026FA97F9BB4}" type="parTrans" cxnId="{B8F1D05F-39EE-4187-88E8-027E2472A31E}">
      <dgm:prSet/>
      <dgm:spPr/>
      <dgm:t>
        <a:bodyPr/>
        <a:lstStyle/>
        <a:p>
          <a:endParaRPr lang="es-MX"/>
        </a:p>
      </dgm:t>
    </dgm:pt>
    <dgm:pt modelId="{50A1F835-B785-48E5-B041-66357B51AC1D}" type="sibTrans" cxnId="{B8F1D05F-39EE-4187-88E8-027E2472A31E}">
      <dgm:prSet/>
      <dgm:spPr/>
      <dgm:t>
        <a:bodyPr/>
        <a:lstStyle/>
        <a:p>
          <a:endParaRPr lang="es-MX"/>
        </a:p>
      </dgm:t>
    </dgm:pt>
    <dgm:pt modelId="{B1E4DD5E-7CF3-4B04-B6B7-10CB1FD46577}">
      <dgm:prSet phldrT="[Texto]" custT="1"/>
      <dgm:spPr/>
      <dgm:t>
        <a:bodyPr/>
        <a:lstStyle/>
        <a:p>
          <a:pPr algn="l"/>
          <a:r>
            <a:rPr lang="es-MX" sz="1600" b="1" dirty="0" smtClean="0">
              <a:solidFill>
                <a:schemeClr val="bg1"/>
              </a:solidFill>
            </a:rPr>
            <a:t>1981. </a:t>
          </a:r>
          <a:r>
            <a:rPr lang="es-MX" sz="1600" b="0" dirty="0" smtClean="0">
              <a:solidFill>
                <a:schemeClr val="bg1"/>
              </a:solidFill>
            </a:rPr>
            <a:t>Sale la publicación del Programa de Manejo  del Cañón de San Lorenzo.</a:t>
          </a:r>
          <a:endParaRPr lang="es-MX" sz="1600" b="1" dirty="0">
            <a:solidFill>
              <a:schemeClr val="bg1"/>
            </a:solidFill>
          </a:endParaRPr>
        </a:p>
      </dgm:t>
    </dgm:pt>
    <dgm:pt modelId="{3448F5B3-37D1-4FF7-8CEB-DA871AA573FE}" type="parTrans" cxnId="{C28122AD-BED3-4E1C-945A-7B9A13F7CA33}">
      <dgm:prSet/>
      <dgm:spPr/>
      <dgm:t>
        <a:bodyPr/>
        <a:lstStyle/>
        <a:p>
          <a:endParaRPr lang="es-MX"/>
        </a:p>
      </dgm:t>
    </dgm:pt>
    <dgm:pt modelId="{2066707B-3B34-4A79-9448-4D8DB7FB427E}" type="sibTrans" cxnId="{C28122AD-BED3-4E1C-945A-7B9A13F7CA33}">
      <dgm:prSet/>
      <dgm:spPr/>
      <dgm:t>
        <a:bodyPr/>
        <a:lstStyle/>
        <a:p>
          <a:endParaRPr lang="es-MX"/>
        </a:p>
      </dgm:t>
    </dgm:pt>
    <dgm:pt modelId="{2C32EF5D-BC5A-464B-82FB-ED6695AB41D8}">
      <dgm:prSet phldrT="[Texto]" custT="1"/>
      <dgm:spPr/>
      <dgm:t>
        <a:bodyPr/>
        <a:lstStyle/>
        <a:p>
          <a:pPr algn="l"/>
          <a:r>
            <a:rPr lang="es-MX" sz="1600" b="1" dirty="0" smtClean="0">
              <a:solidFill>
                <a:schemeClr val="bg1"/>
              </a:solidFill>
            </a:rPr>
            <a:t>1996.</a:t>
          </a:r>
          <a:r>
            <a:rPr lang="es-MX" sz="1600" dirty="0" smtClean="0">
              <a:solidFill>
                <a:schemeClr val="bg1"/>
              </a:solidFill>
            </a:rPr>
            <a:t> Se decreta como Zona Sujeta a Conservación Ecológica. </a:t>
          </a:r>
          <a:endParaRPr lang="es-MX" sz="1600" b="1" dirty="0">
            <a:solidFill>
              <a:schemeClr val="bg1"/>
            </a:solidFill>
          </a:endParaRPr>
        </a:p>
      </dgm:t>
    </dgm:pt>
    <dgm:pt modelId="{E40B4D0B-A6EA-4FD0-92D4-E8601C39B1D3}" type="parTrans" cxnId="{4B5C07E7-20BE-4AA3-9F41-EDA1BAEC51C4}">
      <dgm:prSet/>
      <dgm:spPr/>
      <dgm:t>
        <a:bodyPr/>
        <a:lstStyle/>
        <a:p>
          <a:endParaRPr lang="es-MX"/>
        </a:p>
      </dgm:t>
    </dgm:pt>
    <dgm:pt modelId="{E68F7701-6C5E-4842-B837-B16BE9776279}" type="sibTrans" cxnId="{4B5C07E7-20BE-4AA3-9F41-EDA1BAEC51C4}">
      <dgm:prSet/>
      <dgm:spPr/>
      <dgm:t>
        <a:bodyPr/>
        <a:lstStyle/>
        <a:p>
          <a:endParaRPr lang="es-MX"/>
        </a:p>
      </dgm:t>
    </dgm:pt>
    <dgm:pt modelId="{A6919E66-D452-484F-A84A-D74B91F74F96}">
      <dgm:prSet phldrT="[Texto]" custT="1"/>
      <dgm:spPr/>
      <dgm:t>
        <a:bodyPr/>
        <a:lstStyle/>
        <a:p>
          <a:pPr algn="l"/>
          <a:r>
            <a:rPr lang="es-MX" sz="1800" b="1" dirty="0" smtClean="0">
              <a:solidFill>
                <a:schemeClr val="bg1"/>
              </a:solidFill>
            </a:rPr>
            <a:t>31 de Octubre de 1996. Gobierno del Estado y PROFAUNA firman convenio. </a:t>
          </a:r>
          <a:endParaRPr lang="es-MX" sz="1800" dirty="0">
            <a:solidFill>
              <a:schemeClr val="bg1"/>
            </a:solidFill>
          </a:endParaRPr>
        </a:p>
      </dgm:t>
    </dgm:pt>
    <dgm:pt modelId="{5F3E22D5-1CD4-40F6-AA34-8F01A767A0F4}" type="parTrans" cxnId="{762A01A8-F658-4371-877A-7EA996F2D7D2}">
      <dgm:prSet/>
      <dgm:spPr/>
      <dgm:t>
        <a:bodyPr/>
        <a:lstStyle/>
        <a:p>
          <a:endParaRPr lang="es-MX"/>
        </a:p>
      </dgm:t>
    </dgm:pt>
    <dgm:pt modelId="{CF40CD89-9188-421A-8A7A-55A0682EC6F6}" type="sibTrans" cxnId="{762A01A8-F658-4371-877A-7EA996F2D7D2}">
      <dgm:prSet/>
      <dgm:spPr/>
      <dgm:t>
        <a:bodyPr/>
        <a:lstStyle/>
        <a:p>
          <a:endParaRPr lang="es-MX"/>
        </a:p>
      </dgm:t>
    </dgm:pt>
    <dgm:pt modelId="{626B0AC5-58FD-432B-BFC2-B9069CB3ABAF}">
      <dgm:prSet phldrT="[Texto]" custT="1"/>
      <dgm:spPr/>
      <dgm:t>
        <a:bodyPr/>
        <a:lstStyle/>
        <a:p>
          <a:pPr algn="l"/>
          <a:r>
            <a:rPr lang="es-MX" sz="1600" b="1" dirty="0" smtClean="0">
              <a:solidFill>
                <a:schemeClr val="bg1"/>
              </a:solidFill>
            </a:rPr>
            <a:t>Mayo de 1997. </a:t>
          </a:r>
          <a:r>
            <a:rPr lang="es-MX" sz="1600" dirty="0" smtClean="0">
              <a:solidFill>
                <a:schemeClr val="bg1"/>
              </a:solidFill>
            </a:rPr>
            <a:t>Se inician actividades en la Operación del Área Natural Protegida. </a:t>
          </a:r>
          <a:endParaRPr lang="es-MX" sz="1600" dirty="0">
            <a:solidFill>
              <a:schemeClr val="bg1"/>
            </a:solidFill>
          </a:endParaRPr>
        </a:p>
      </dgm:t>
    </dgm:pt>
    <dgm:pt modelId="{B8CBF710-EBCB-49CF-B0FF-95B9EF77A480}" type="parTrans" cxnId="{38FD8F8A-48A8-48FB-A259-9F0097D99350}">
      <dgm:prSet/>
      <dgm:spPr/>
      <dgm:t>
        <a:bodyPr/>
        <a:lstStyle/>
        <a:p>
          <a:endParaRPr lang="es-MX"/>
        </a:p>
      </dgm:t>
    </dgm:pt>
    <dgm:pt modelId="{1FBFBD72-1AD8-4AFA-A6C3-BB04B5C14E91}" type="sibTrans" cxnId="{38FD8F8A-48A8-48FB-A259-9F0097D99350}">
      <dgm:prSet/>
      <dgm:spPr/>
      <dgm:t>
        <a:bodyPr/>
        <a:lstStyle/>
        <a:p>
          <a:endParaRPr lang="es-MX"/>
        </a:p>
      </dgm:t>
    </dgm:pt>
    <dgm:pt modelId="{FFBB1C54-CA2F-4337-98B0-4E8F3A221972}">
      <dgm:prSet phldrT="[Texto]" custT="1"/>
      <dgm:spPr/>
      <dgm:t>
        <a:bodyPr/>
        <a:lstStyle/>
        <a:p>
          <a:pPr algn="l"/>
          <a:r>
            <a:rPr lang="es-MX" sz="1600" b="1" dirty="0" smtClean="0">
              <a:solidFill>
                <a:schemeClr val="bg1"/>
              </a:solidFill>
            </a:rPr>
            <a:t>Septiembre de  1998.</a:t>
          </a:r>
          <a:r>
            <a:rPr lang="es-MX" sz="1600" dirty="0" smtClean="0">
              <a:solidFill>
                <a:schemeClr val="bg1"/>
              </a:solidFill>
            </a:rPr>
            <a:t> UAAAN entrega Programa de Manejo  </a:t>
          </a:r>
          <a:r>
            <a:rPr lang="es-MX" sz="1600" smtClean="0">
              <a:solidFill>
                <a:schemeClr val="bg1"/>
              </a:solidFill>
            </a:rPr>
            <a:t>diseñado  específicamente	para </a:t>
          </a:r>
          <a:r>
            <a:rPr lang="es-MX" sz="1600" dirty="0" smtClean="0">
              <a:solidFill>
                <a:schemeClr val="bg1"/>
              </a:solidFill>
            </a:rPr>
            <a:t>el ANP. </a:t>
          </a:r>
          <a:endParaRPr lang="es-MX" sz="1600" dirty="0"/>
        </a:p>
      </dgm:t>
    </dgm:pt>
    <dgm:pt modelId="{DF94614A-4741-4352-A1C9-94243FAB2DBF}" type="parTrans" cxnId="{E63D4F24-EB16-4121-BDD5-75AF63744ECF}">
      <dgm:prSet/>
      <dgm:spPr/>
      <dgm:t>
        <a:bodyPr/>
        <a:lstStyle/>
        <a:p>
          <a:endParaRPr lang="es-MX"/>
        </a:p>
      </dgm:t>
    </dgm:pt>
    <dgm:pt modelId="{011F26DC-2AD5-472C-8893-D31A7AA8B477}" type="sibTrans" cxnId="{E63D4F24-EB16-4121-BDD5-75AF63744ECF}">
      <dgm:prSet/>
      <dgm:spPr/>
      <dgm:t>
        <a:bodyPr/>
        <a:lstStyle/>
        <a:p>
          <a:endParaRPr lang="es-MX"/>
        </a:p>
      </dgm:t>
    </dgm:pt>
    <dgm:pt modelId="{99E6F6FE-1794-43B9-99C5-82D97CE8D1EB}" type="pres">
      <dgm:prSet presAssocID="{6D894BD6-AA44-4DA3-ADD4-84E51095C4D1}" presName="linearFlow" presStyleCnt="0">
        <dgm:presLayoutVars>
          <dgm:dir/>
          <dgm:resizeHandles val="exact"/>
        </dgm:presLayoutVars>
      </dgm:prSet>
      <dgm:spPr/>
      <dgm:t>
        <a:bodyPr/>
        <a:lstStyle/>
        <a:p>
          <a:endParaRPr lang="es-MX"/>
        </a:p>
      </dgm:t>
    </dgm:pt>
    <dgm:pt modelId="{1A746A70-065A-4FE7-8EC2-0B7AA933ECEE}" type="pres">
      <dgm:prSet presAssocID="{865F03C8-F5C8-4F60-92AC-400A58E01D2D}" presName="composite" presStyleCnt="0"/>
      <dgm:spPr/>
    </dgm:pt>
    <dgm:pt modelId="{F1867135-66F6-4B11-998C-EB20B01F890C}" type="pres">
      <dgm:prSet presAssocID="{865F03C8-F5C8-4F60-92AC-400A58E01D2D}" presName="imgShp" presStyleLbl="fgImgPlace1" presStyleIdx="0" presStyleCnt="9" custLinFactX="-100000" custLinFactNeighborX="-132551" custLinFactNeighborY="-6082"/>
      <dgm:spPr>
        <a:blipFill rotWithShape="1">
          <a:blip xmlns:r="http://schemas.openxmlformats.org/officeDocument/2006/relationships" r:embed="rId1"/>
          <a:stretch>
            <a:fillRect/>
          </a:stretch>
        </a:blipFill>
      </dgm:spPr>
      <dgm:t>
        <a:bodyPr/>
        <a:lstStyle/>
        <a:p>
          <a:endParaRPr lang="es-MX"/>
        </a:p>
      </dgm:t>
    </dgm:pt>
    <dgm:pt modelId="{BF96B353-3793-42EE-A092-3C3190D86D6B}" type="pres">
      <dgm:prSet presAssocID="{865F03C8-F5C8-4F60-92AC-400A58E01D2D}" presName="txShp" presStyleLbl="node1" presStyleIdx="0" presStyleCnt="9" custScaleX="136622">
        <dgm:presLayoutVars>
          <dgm:bulletEnabled val="1"/>
        </dgm:presLayoutVars>
      </dgm:prSet>
      <dgm:spPr/>
      <dgm:t>
        <a:bodyPr/>
        <a:lstStyle/>
        <a:p>
          <a:endParaRPr lang="es-MX"/>
        </a:p>
      </dgm:t>
    </dgm:pt>
    <dgm:pt modelId="{8C89FC9A-8CB9-48E8-92C4-6DE07977A53B}" type="pres">
      <dgm:prSet presAssocID="{F12EA1A6-036C-4815-9D14-977D7FB70829}" presName="spacing" presStyleCnt="0"/>
      <dgm:spPr/>
    </dgm:pt>
    <dgm:pt modelId="{053940B1-0190-4056-913D-651F7E8926AA}" type="pres">
      <dgm:prSet presAssocID="{27EDB672-B226-4760-9B0B-84177194AF02}" presName="composite" presStyleCnt="0"/>
      <dgm:spPr/>
    </dgm:pt>
    <dgm:pt modelId="{C4DCEF8B-804D-4300-A702-2145DF73ADFC}" type="pres">
      <dgm:prSet presAssocID="{27EDB672-B226-4760-9B0B-84177194AF02}" presName="imgShp" presStyleLbl="fgImgPlace1" presStyleIdx="1" presStyleCnt="9" custLinFactX="-100000" custLinFactNeighborX="-132551" custLinFactNeighborY="-6082"/>
      <dgm:spPr>
        <a:blipFill rotWithShape="1">
          <a:blip xmlns:r="http://schemas.openxmlformats.org/officeDocument/2006/relationships" r:embed="rId2"/>
          <a:stretch>
            <a:fillRect/>
          </a:stretch>
        </a:blipFill>
      </dgm:spPr>
      <dgm:t>
        <a:bodyPr/>
        <a:lstStyle/>
        <a:p>
          <a:endParaRPr lang="es-MX"/>
        </a:p>
      </dgm:t>
    </dgm:pt>
    <dgm:pt modelId="{6A3FDD84-F6BB-4D8F-92E0-302E905CF7A3}" type="pres">
      <dgm:prSet presAssocID="{27EDB672-B226-4760-9B0B-84177194AF02}" presName="txShp" presStyleLbl="node1" presStyleIdx="1" presStyleCnt="9" custScaleX="135585">
        <dgm:presLayoutVars>
          <dgm:bulletEnabled val="1"/>
        </dgm:presLayoutVars>
      </dgm:prSet>
      <dgm:spPr/>
      <dgm:t>
        <a:bodyPr/>
        <a:lstStyle/>
        <a:p>
          <a:endParaRPr lang="es-MX"/>
        </a:p>
      </dgm:t>
    </dgm:pt>
    <dgm:pt modelId="{C95D110E-8CF1-4088-966E-590D4F765AF6}" type="pres">
      <dgm:prSet presAssocID="{50A1F835-B785-48E5-B041-66357B51AC1D}" presName="spacing" presStyleCnt="0"/>
      <dgm:spPr/>
    </dgm:pt>
    <dgm:pt modelId="{A1A5D104-4D14-4B92-9334-B920BBEB58B6}" type="pres">
      <dgm:prSet presAssocID="{B1E4DD5E-7CF3-4B04-B6B7-10CB1FD46577}" presName="composite" presStyleCnt="0"/>
      <dgm:spPr/>
    </dgm:pt>
    <dgm:pt modelId="{06ED4899-1FDF-43B7-A16A-052D7C0B8DA1}" type="pres">
      <dgm:prSet presAssocID="{B1E4DD5E-7CF3-4B04-B6B7-10CB1FD46577}" presName="imgShp" presStyleLbl="fgImgPlace1" presStyleIdx="2" presStyleCnt="9" custLinFactX="-100000" custLinFactNeighborX="-132551" custLinFactNeighborY="-6082"/>
      <dgm:spPr>
        <a:blipFill rotWithShape="1">
          <a:blip xmlns:r="http://schemas.openxmlformats.org/officeDocument/2006/relationships" r:embed="rId3"/>
          <a:stretch>
            <a:fillRect/>
          </a:stretch>
        </a:blipFill>
      </dgm:spPr>
      <dgm:t>
        <a:bodyPr/>
        <a:lstStyle/>
        <a:p>
          <a:endParaRPr lang="es-MX"/>
        </a:p>
      </dgm:t>
    </dgm:pt>
    <dgm:pt modelId="{EAF753BC-5EF4-448B-A41F-1B2764E3B0C8}" type="pres">
      <dgm:prSet presAssocID="{B1E4DD5E-7CF3-4B04-B6B7-10CB1FD46577}" presName="txShp" presStyleLbl="node1" presStyleIdx="2" presStyleCnt="9" custScaleX="135585">
        <dgm:presLayoutVars>
          <dgm:bulletEnabled val="1"/>
        </dgm:presLayoutVars>
      </dgm:prSet>
      <dgm:spPr/>
      <dgm:t>
        <a:bodyPr/>
        <a:lstStyle/>
        <a:p>
          <a:endParaRPr lang="es-MX"/>
        </a:p>
      </dgm:t>
    </dgm:pt>
    <dgm:pt modelId="{346E693B-3BBE-4D47-920C-E1BA20B36C32}" type="pres">
      <dgm:prSet presAssocID="{2066707B-3B34-4A79-9448-4D8DB7FB427E}" presName="spacing" presStyleCnt="0"/>
      <dgm:spPr/>
    </dgm:pt>
    <dgm:pt modelId="{F92E859C-1B59-47AB-828B-00966D44B306}" type="pres">
      <dgm:prSet presAssocID="{2C32EF5D-BC5A-464B-82FB-ED6695AB41D8}" presName="composite" presStyleCnt="0"/>
      <dgm:spPr/>
    </dgm:pt>
    <dgm:pt modelId="{A1EC8293-4BDE-4208-903B-3E4B94C8F663}" type="pres">
      <dgm:prSet presAssocID="{2C32EF5D-BC5A-464B-82FB-ED6695AB41D8}" presName="imgShp" presStyleLbl="fgImgPlace1" presStyleIdx="3" presStyleCnt="9" custLinFactX="-100000" custLinFactNeighborX="-132551" custLinFactNeighborY="-6082"/>
      <dgm:spPr>
        <a:blipFill rotWithShape="1">
          <a:blip xmlns:r="http://schemas.openxmlformats.org/officeDocument/2006/relationships" r:embed="rId4"/>
          <a:stretch>
            <a:fillRect/>
          </a:stretch>
        </a:blipFill>
      </dgm:spPr>
      <dgm:t>
        <a:bodyPr/>
        <a:lstStyle/>
        <a:p>
          <a:endParaRPr lang="es-MX"/>
        </a:p>
      </dgm:t>
    </dgm:pt>
    <dgm:pt modelId="{9FCA0D8F-796B-4795-85D7-9E7B5AC3035A}" type="pres">
      <dgm:prSet presAssocID="{2C32EF5D-BC5A-464B-82FB-ED6695AB41D8}" presName="txShp" presStyleLbl="node1" presStyleIdx="3" presStyleCnt="9" custScaleX="135585">
        <dgm:presLayoutVars>
          <dgm:bulletEnabled val="1"/>
        </dgm:presLayoutVars>
      </dgm:prSet>
      <dgm:spPr/>
      <dgm:t>
        <a:bodyPr/>
        <a:lstStyle/>
        <a:p>
          <a:endParaRPr lang="es-MX"/>
        </a:p>
      </dgm:t>
    </dgm:pt>
    <dgm:pt modelId="{6EC606E5-A590-4AC2-A44A-B0C8131E41FD}" type="pres">
      <dgm:prSet presAssocID="{E68F7701-6C5E-4842-B837-B16BE9776279}" presName="spacing" presStyleCnt="0"/>
      <dgm:spPr/>
    </dgm:pt>
    <dgm:pt modelId="{C2DDCDEE-C3DB-4CAD-A906-DC10BE50E66E}" type="pres">
      <dgm:prSet presAssocID="{A6919E66-D452-484F-A84A-D74B91F74F96}" presName="composite" presStyleCnt="0"/>
      <dgm:spPr/>
    </dgm:pt>
    <dgm:pt modelId="{9342F3EB-30A2-46C8-9DFF-507CF8CE3AE2}" type="pres">
      <dgm:prSet presAssocID="{A6919E66-D452-484F-A84A-D74B91F74F96}" presName="imgShp" presStyleLbl="fgImgPlace1" presStyleIdx="4" presStyleCnt="9" custLinFactX="-100000" custLinFactNeighborX="-132551" custLinFactNeighborY="-6082"/>
      <dgm:spPr>
        <a:blipFill rotWithShape="1">
          <a:blip xmlns:r="http://schemas.openxmlformats.org/officeDocument/2006/relationships" r:embed="rId5"/>
          <a:stretch>
            <a:fillRect/>
          </a:stretch>
        </a:blipFill>
      </dgm:spPr>
      <dgm:t>
        <a:bodyPr/>
        <a:lstStyle/>
        <a:p>
          <a:endParaRPr lang="es-MX"/>
        </a:p>
      </dgm:t>
    </dgm:pt>
    <dgm:pt modelId="{D939E32A-27AE-4B18-AB8A-227B74799372}" type="pres">
      <dgm:prSet presAssocID="{A6919E66-D452-484F-A84A-D74B91F74F96}" presName="txShp" presStyleLbl="node1" presStyleIdx="4" presStyleCnt="9" custScaleX="135585">
        <dgm:presLayoutVars>
          <dgm:bulletEnabled val="1"/>
        </dgm:presLayoutVars>
      </dgm:prSet>
      <dgm:spPr/>
      <dgm:t>
        <a:bodyPr/>
        <a:lstStyle/>
        <a:p>
          <a:endParaRPr lang="es-MX"/>
        </a:p>
      </dgm:t>
    </dgm:pt>
    <dgm:pt modelId="{150FC3AF-2B6C-443D-A80E-4508A6A3B712}" type="pres">
      <dgm:prSet presAssocID="{CF40CD89-9188-421A-8A7A-55A0682EC6F6}" presName="spacing" presStyleCnt="0"/>
      <dgm:spPr/>
    </dgm:pt>
    <dgm:pt modelId="{DE4EE97C-C6B7-4E40-8E39-A30F87A55ABB}" type="pres">
      <dgm:prSet presAssocID="{626B0AC5-58FD-432B-BFC2-B9069CB3ABAF}" presName="composite" presStyleCnt="0"/>
      <dgm:spPr/>
    </dgm:pt>
    <dgm:pt modelId="{66CD723A-A41D-499E-85F3-467F44DD5B42}" type="pres">
      <dgm:prSet presAssocID="{626B0AC5-58FD-432B-BFC2-B9069CB3ABAF}" presName="imgShp" presStyleLbl="fgImgPlace1" presStyleIdx="5" presStyleCnt="9" custLinFactX="-100000" custLinFactNeighborX="-132551" custLinFactNeighborY="-6082"/>
      <dgm:spPr>
        <a:blipFill rotWithShape="1">
          <a:blip xmlns:r="http://schemas.openxmlformats.org/officeDocument/2006/relationships" r:embed="rId6"/>
          <a:stretch>
            <a:fillRect/>
          </a:stretch>
        </a:blipFill>
      </dgm:spPr>
      <dgm:t>
        <a:bodyPr/>
        <a:lstStyle/>
        <a:p>
          <a:endParaRPr lang="es-MX"/>
        </a:p>
      </dgm:t>
    </dgm:pt>
    <dgm:pt modelId="{28362E0E-97EC-4258-A584-CCF6A5327A00}" type="pres">
      <dgm:prSet presAssocID="{626B0AC5-58FD-432B-BFC2-B9069CB3ABAF}" presName="txShp" presStyleLbl="node1" presStyleIdx="5" presStyleCnt="9" custScaleX="135585">
        <dgm:presLayoutVars>
          <dgm:bulletEnabled val="1"/>
        </dgm:presLayoutVars>
      </dgm:prSet>
      <dgm:spPr/>
      <dgm:t>
        <a:bodyPr/>
        <a:lstStyle/>
        <a:p>
          <a:endParaRPr lang="es-MX"/>
        </a:p>
      </dgm:t>
    </dgm:pt>
    <dgm:pt modelId="{EACFCDA7-0EE9-42B6-BD05-A8494762F05F}" type="pres">
      <dgm:prSet presAssocID="{1FBFBD72-1AD8-4AFA-A6C3-BB04B5C14E91}" presName="spacing" presStyleCnt="0"/>
      <dgm:spPr/>
    </dgm:pt>
    <dgm:pt modelId="{6209FD1E-9CC2-409A-B1A5-03A1377B078B}" type="pres">
      <dgm:prSet presAssocID="{FFBB1C54-CA2F-4337-98B0-4E8F3A221972}" presName="composite" presStyleCnt="0"/>
      <dgm:spPr/>
    </dgm:pt>
    <dgm:pt modelId="{0B13AE50-8ADA-481C-8C97-DD3B51962858}" type="pres">
      <dgm:prSet presAssocID="{FFBB1C54-CA2F-4337-98B0-4E8F3A221972}" presName="imgShp" presStyleLbl="fgImgPlace1" presStyleIdx="6" presStyleCnt="9" custLinFactX="-100000" custLinFactNeighborX="-132551" custLinFactNeighborY="-6082"/>
      <dgm:spPr>
        <a:blipFill rotWithShape="1">
          <a:blip xmlns:r="http://schemas.openxmlformats.org/officeDocument/2006/relationships" r:embed="rId7"/>
          <a:stretch>
            <a:fillRect/>
          </a:stretch>
        </a:blipFill>
      </dgm:spPr>
      <dgm:t>
        <a:bodyPr/>
        <a:lstStyle/>
        <a:p>
          <a:endParaRPr lang="es-MX"/>
        </a:p>
      </dgm:t>
    </dgm:pt>
    <dgm:pt modelId="{72B1F243-2ACF-46BE-8278-B6555ADAB392}" type="pres">
      <dgm:prSet presAssocID="{FFBB1C54-CA2F-4337-98B0-4E8F3A221972}" presName="txShp" presStyleLbl="node1" presStyleIdx="6" presStyleCnt="9" custScaleX="135585">
        <dgm:presLayoutVars>
          <dgm:bulletEnabled val="1"/>
        </dgm:presLayoutVars>
      </dgm:prSet>
      <dgm:spPr/>
      <dgm:t>
        <a:bodyPr/>
        <a:lstStyle/>
        <a:p>
          <a:endParaRPr lang="es-MX"/>
        </a:p>
      </dgm:t>
    </dgm:pt>
    <dgm:pt modelId="{314BED47-68BE-4670-8C85-017F650C328F}" type="pres">
      <dgm:prSet presAssocID="{011F26DC-2AD5-472C-8893-D31A7AA8B477}" presName="spacing" presStyleCnt="0"/>
      <dgm:spPr/>
    </dgm:pt>
    <dgm:pt modelId="{0A4C955D-B533-4447-9F1E-BFB48F6BA8ED}" type="pres">
      <dgm:prSet presAssocID="{DA5E9996-BA6A-418C-B534-EEBAF3AF9D10}" presName="composite" presStyleCnt="0"/>
      <dgm:spPr/>
    </dgm:pt>
    <dgm:pt modelId="{E579F804-D92F-45D5-A1F6-A0407049243F}" type="pres">
      <dgm:prSet presAssocID="{DA5E9996-BA6A-418C-B534-EEBAF3AF9D10}" presName="imgShp" presStyleLbl="fgImgPlace1" presStyleIdx="7" presStyleCnt="9" custLinFactX="-100000" custLinFactNeighborX="-132551" custLinFactNeighborY="-6082"/>
      <dgm:spPr>
        <a:blipFill rotWithShape="1">
          <a:blip xmlns:r="http://schemas.openxmlformats.org/officeDocument/2006/relationships" r:embed="rId8"/>
          <a:stretch>
            <a:fillRect/>
          </a:stretch>
        </a:blipFill>
      </dgm:spPr>
      <dgm:t>
        <a:bodyPr/>
        <a:lstStyle/>
        <a:p>
          <a:endParaRPr lang="es-MX"/>
        </a:p>
      </dgm:t>
    </dgm:pt>
    <dgm:pt modelId="{B947E41A-5FCD-4F15-BDE1-9A5A57525A5E}" type="pres">
      <dgm:prSet presAssocID="{DA5E9996-BA6A-418C-B534-EEBAF3AF9D10}" presName="txShp" presStyleLbl="node1" presStyleIdx="7" presStyleCnt="9" custScaleX="135585">
        <dgm:presLayoutVars>
          <dgm:bulletEnabled val="1"/>
        </dgm:presLayoutVars>
      </dgm:prSet>
      <dgm:spPr/>
      <dgm:t>
        <a:bodyPr/>
        <a:lstStyle/>
        <a:p>
          <a:endParaRPr lang="es-MX"/>
        </a:p>
      </dgm:t>
    </dgm:pt>
    <dgm:pt modelId="{DFBA53ED-5A82-4B79-A170-38866404ECA1}" type="pres">
      <dgm:prSet presAssocID="{86B956D3-5E36-422E-AB2B-86CD980AB2E5}" presName="spacing" presStyleCnt="0"/>
      <dgm:spPr/>
    </dgm:pt>
    <dgm:pt modelId="{0AB42308-58C3-47EF-912F-181FFB8E88CF}" type="pres">
      <dgm:prSet presAssocID="{50258563-6D14-4160-A507-BE3456129FCA}" presName="composite" presStyleCnt="0"/>
      <dgm:spPr/>
    </dgm:pt>
    <dgm:pt modelId="{5523082D-F77D-477B-829F-0C3326FBDD7C}" type="pres">
      <dgm:prSet presAssocID="{50258563-6D14-4160-A507-BE3456129FCA}" presName="imgShp" presStyleLbl="fgImgPlace1" presStyleIdx="8" presStyleCnt="9" custLinFactX="-100000" custLinFactNeighborX="-132551" custLinFactNeighborY="-6082"/>
      <dgm:spPr>
        <a:blipFill rotWithShape="1">
          <a:blip xmlns:r="http://schemas.openxmlformats.org/officeDocument/2006/relationships" r:embed="rId9"/>
          <a:stretch>
            <a:fillRect/>
          </a:stretch>
        </a:blipFill>
      </dgm:spPr>
      <dgm:t>
        <a:bodyPr/>
        <a:lstStyle/>
        <a:p>
          <a:endParaRPr lang="es-MX"/>
        </a:p>
      </dgm:t>
    </dgm:pt>
    <dgm:pt modelId="{1F9E81B0-FB8A-4E22-BEFD-55AF1D7D73FA}" type="pres">
      <dgm:prSet presAssocID="{50258563-6D14-4160-A507-BE3456129FCA}" presName="txShp" presStyleLbl="node1" presStyleIdx="8" presStyleCnt="9" custScaleX="134370">
        <dgm:presLayoutVars>
          <dgm:bulletEnabled val="1"/>
        </dgm:presLayoutVars>
      </dgm:prSet>
      <dgm:spPr/>
      <dgm:t>
        <a:bodyPr/>
        <a:lstStyle/>
        <a:p>
          <a:endParaRPr lang="es-MX"/>
        </a:p>
      </dgm:t>
    </dgm:pt>
  </dgm:ptLst>
  <dgm:cxnLst>
    <dgm:cxn modelId="{A71C61BE-9B57-47D5-9572-081FCB9FCF4D}" srcId="{6D894BD6-AA44-4DA3-ADD4-84E51095C4D1}" destId="{DA5E9996-BA6A-418C-B534-EEBAF3AF9D10}" srcOrd="7" destOrd="0" parTransId="{2199F41F-E20F-41A4-B425-6639E238EDF8}" sibTransId="{86B956D3-5E36-422E-AB2B-86CD980AB2E5}"/>
    <dgm:cxn modelId="{E6D12B16-8BB0-416F-8F39-ED3B9D9906D1}" type="presOf" srcId="{2C32EF5D-BC5A-464B-82FB-ED6695AB41D8}" destId="{9FCA0D8F-796B-4795-85D7-9E7B5AC3035A}" srcOrd="0" destOrd="0" presId="urn:microsoft.com/office/officeart/2005/8/layout/vList3"/>
    <dgm:cxn modelId="{EB1E9149-B846-4E21-87DE-29CAE21417A3}" type="presOf" srcId="{50258563-6D14-4160-A507-BE3456129FCA}" destId="{1F9E81B0-FB8A-4E22-BEFD-55AF1D7D73FA}" srcOrd="0" destOrd="0" presId="urn:microsoft.com/office/officeart/2005/8/layout/vList3"/>
    <dgm:cxn modelId="{13E8E785-52F9-4DBF-AF2B-3837E63815CA}" type="presOf" srcId="{6D894BD6-AA44-4DA3-ADD4-84E51095C4D1}" destId="{99E6F6FE-1794-43B9-99C5-82D97CE8D1EB}" srcOrd="0" destOrd="0" presId="urn:microsoft.com/office/officeart/2005/8/layout/vList3"/>
    <dgm:cxn modelId="{B04CB905-6B68-4403-8489-F5D0213C4A27}" type="presOf" srcId="{A6919E66-D452-484F-A84A-D74B91F74F96}" destId="{D939E32A-27AE-4B18-AB8A-227B74799372}" srcOrd="0" destOrd="0" presId="urn:microsoft.com/office/officeart/2005/8/layout/vList3"/>
    <dgm:cxn modelId="{762A01A8-F658-4371-877A-7EA996F2D7D2}" srcId="{6D894BD6-AA44-4DA3-ADD4-84E51095C4D1}" destId="{A6919E66-D452-484F-A84A-D74B91F74F96}" srcOrd="4" destOrd="0" parTransId="{5F3E22D5-1CD4-40F6-AA34-8F01A767A0F4}" sibTransId="{CF40CD89-9188-421A-8A7A-55A0682EC6F6}"/>
    <dgm:cxn modelId="{9FD5A51E-8E26-454F-8DCD-F1B1E49DE2B4}" srcId="{6D894BD6-AA44-4DA3-ADD4-84E51095C4D1}" destId="{50258563-6D14-4160-A507-BE3456129FCA}" srcOrd="8" destOrd="0" parTransId="{230C1F0C-F154-423D-BF9B-A848139D8D84}" sibTransId="{C40AED86-EC3B-4A61-96BD-3B60135AEB3A}"/>
    <dgm:cxn modelId="{C2DC27D9-EC2F-4D4C-9D48-BDD0D131FC3F}" type="presOf" srcId="{FFBB1C54-CA2F-4337-98B0-4E8F3A221972}" destId="{72B1F243-2ACF-46BE-8278-B6555ADAB392}" srcOrd="0" destOrd="0" presId="urn:microsoft.com/office/officeart/2005/8/layout/vList3"/>
    <dgm:cxn modelId="{7BA9B6BC-3A18-4014-883B-B9FD2A580697}" type="presOf" srcId="{865F03C8-F5C8-4F60-92AC-400A58E01D2D}" destId="{BF96B353-3793-42EE-A092-3C3190D86D6B}" srcOrd="0" destOrd="0" presId="urn:microsoft.com/office/officeart/2005/8/layout/vList3"/>
    <dgm:cxn modelId="{773E2D6D-D2EF-46CF-B867-15A64B0770EE}" srcId="{6D894BD6-AA44-4DA3-ADD4-84E51095C4D1}" destId="{865F03C8-F5C8-4F60-92AC-400A58E01D2D}" srcOrd="0" destOrd="0" parTransId="{F60AE056-894B-4667-863C-5418B1EA922F}" sibTransId="{F12EA1A6-036C-4815-9D14-977D7FB70829}"/>
    <dgm:cxn modelId="{722E403A-6836-4D78-BD32-747163E2D5F0}" type="presOf" srcId="{DA5E9996-BA6A-418C-B534-EEBAF3AF9D10}" destId="{B947E41A-5FCD-4F15-BDE1-9A5A57525A5E}" srcOrd="0" destOrd="0" presId="urn:microsoft.com/office/officeart/2005/8/layout/vList3"/>
    <dgm:cxn modelId="{4B5C07E7-20BE-4AA3-9F41-EDA1BAEC51C4}" srcId="{6D894BD6-AA44-4DA3-ADD4-84E51095C4D1}" destId="{2C32EF5D-BC5A-464B-82FB-ED6695AB41D8}" srcOrd="3" destOrd="0" parTransId="{E40B4D0B-A6EA-4FD0-92D4-E8601C39B1D3}" sibTransId="{E68F7701-6C5E-4842-B837-B16BE9776279}"/>
    <dgm:cxn modelId="{18D7991D-A0E6-4BD6-A025-E277851CA216}" type="presOf" srcId="{B1E4DD5E-7CF3-4B04-B6B7-10CB1FD46577}" destId="{EAF753BC-5EF4-448B-A41F-1B2764E3B0C8}" srcOrd="0" destOrd="0" presId="urn:microsoft.com/office/officeart/2005/8/layout/vList3"/>
    <dgm:cxn modelId="{416207A4-D038-4531-9EB9-0B59027487CC}" type="presOf" srcId="{626B0AC5-58FD-432B-BFC2-B9069CB3ABAF}" destId="{28362E0E-97EC-4258-A584-CCF6A5327A00}" srcOrd="0" destOrd="0" presId="urn:microsoft.com/office/officeart/2005/8/layout/vList3"/>
    <dgm:cxn modelId="{B8F1D05F-39EE-4187-88E8-027E2472A31E}" srcId="{6D894BD6-AA44-4DA3-ADD4-84E51095C4D1}" destId="{27EDB672-B226-4760-9B0B-84177194AF02}" srcOrd="1" destOrd="0" parTransId="{42D594A3-7B8A-4A76-B178-026FA97F9BB4}" sibTransId="{50A1F835-B785-48E5-B041-66357B51AC1D}"/>
    <dgm:cxn modelId="{E63D4F24-EB16-4121-BDD5-75AF63744ECF}" srcId="{6D894BD6-AA44-4DA3-ADD4-84E51095C4D1}" destId="{FFBB1C54-CA2F-4337-98B0-4E8F3A221972}" srcOrd="6" destOrd="0" parTransId="{DF94614A-4741-4352-A1C9-94243FAB2DBF}" sibTransId="{011F26DC-2AD5-472C-8893-D31A7AA8B477}"/>
    <dgm:cxn modelId="{91E5FFA1-BFAE-4BA3-9D63-81E6856CAB80}" type="presOf" srcId="{27EDB672-B226-4760-9B0B-84177194AF02}" destId="{6A3FDD84-F6BB-4D8F-92E0-302E905CF7A3}" srcOrd="0" destOrd="0" presId="urn:microsoft.com/office/officeart/2005/8/layout/vList3"/>
    <dgm:cxn modelId="{C28122AD-BED3-4E1C-945A-7B9A13F7CA33}" srcId="{6D894BD6-AA44-4DA3-ADD4-84E51095C4D1}" destId="{B1E4DD5E-7CF3-4B04-B6B7-10CB1FD46577}" srcOrd="2" destOrd="0" parTransId="{3448F5B3-37D1-4FF7-8CEB-DA871AA573FE}" sibTransId="{2066707B-3B34-4A79-9448-4D8DB7FB427E}"/>
    <dgm:cxn modelId="{38FD8F8A-48A8-48FB-A259-9F0097D99350}" srcId="{6D894BD6-AA44-4DA3-ADD4-84E51095C4D1}" destId="{626B0AC5-58FD-432B-BFC2-B9069CB3ABAF}" srcOrd="5" destOrd="0" parTransId="{B8CBF710-EBCB-49CF-B0FF-95B9EF77A480}" sibTransId="{1FBFBD72-1AD8-4AFA-A6C3-BB04B5C14E91}"/>
    <dgm:cxn modelId="{2079C515-DFA5-4747-A4A4-C5AE5925C1F0}" type="presParOf" srcId="{99E6F6FE-1794-43B9-99C5-82D97CE8D1EB}" destId="{1A746A70-065A-4FE7-8EC2-0B7AA933ECEE}" srcOrd="0" destOrd="0" presId="urn:microsoft.com/office/officeart/2005/8/layout/vList3"/>
    <dgm:cxn modelId="{F4844684-39C1-4E06-80E3-F5D76B6109BD}" type="presParOf" srcId="{1A746A70-065A-4FE7-8EC2-0B7AA933ECEE}" destId="{F1867135-66F6-4B11-998C-EB20B01F890C}" srcOrd="0" destOrd="0" presId="urn:microsoft.com/office/officeart/2005/8/layout/vList3"/>
    <dgm:cxn modelId="{0AAA0F96-8E30-4D4E-B86A-9A37E118112B}" type="presParOf" srcId="{1A746A70-065A-4FE7-8EC2-0B7AA933ECEE}" destId="{BF96B353-3793-42EE-A092-3C3190D86D6B}" srcOrd="1" destOrd="0" presId="urn:microsoft.com/office/officeart/2005/8/layout/vList3"/>
    <dgm:cxn modelId="{EDBAC71E-D32F-493B-858E-0D505EC89FD7}" type="presParOf" srcId="{99E6F6FE-1794-43B9-99C5-82D97CE8D1EB}" destId="{8C89FC9A-8CB9-48E8-92C4-6DE07977A53B}" srcOrd="1" destOrd="0" presId="urn:microsoft.com/office/officeart/2005/8/layout/vList3"/>
    <dgm:cxn modelId="{34AA257D-2C02-4CB9-9A4D-ADB4847804DF}" type="presParOf" srcId="{99E6F6FE-1794-43B9-99C5-82D97CE8D1EB}" destId="{053940B1-0190-4056-913D-651F7E8926AA}" srcOrd="2" destOrd="0" presId="urn:microsoft.com/office/officeart/2005/8/layout/vList3"/>
    <dgm:cxn modelId="{CA3E2C08-75B9-4831-A120-ED0641E8559F}" type="presParOf" srcId="{053940B1-0190-4056-913D-651F7E8926AA}" destId="{C4DCEF8B-804D-4300-A702-2145DF73ADFC}" srcOrd="0" destOrd="0" presId="urn:microsoft.com/office/officeart/2005/8/layout/vList3"/>
    <dgm:cxn modelId="{AADB7E86-5FFC-420D-88A7-2DDB191EB3C1}" type="presParOf" srcId="{053940B1-0190-4056-913D-651F7E8926AA}" destId="{6A3FDD84-F6BB-4D8F-92E0-302E905CF7A3}" srcOrd="1" destOrd="0" presId="urn:microsoft.com/office/officeart/2005/8/layout/vList3"/>
    <dgm:cxn modelId="{78AC7F0D-EA63-493D-B54E-7FB13CFAE2D9}" type="presParOf" srcId="{99E6F6FE-1794-43B9-99C5-82D97CE8D1EB}" destId="{C95D110E-8CF1-4088-966E-590D4F765AF6}" srcOrd="3" destOrd="0" presId="urn:microsoft.com/office/officeart/2005/8/layout/vList3"/>
    <dgm:cxn modelId="{6DF073CC-3C0F-4988-974A-5318C50EA4C0}" type="presParOf" srcId="{99E6F6FE-1794-43B9-99C5-82D97CE8D1EB}" destId="{A1A5D104-4D14-4B92-9334-B920BBEB58B6}" srcOrd="4" destOrd="0" presId="urn:microsoft.com/office/officeart/2005/8/layout/vList3"/>
    <dgm:cxn modelId="{EB96AE55-59EF-41FA-9003-5D4845D62815}" type="presParOf" srcId="{A1A5D104-4D14-4B92-9334-B920BBEB58B6}" destId="{06ED4899-1FDF-43B7-A16A-052D7C0B8DA1}" srcOrd="0" destOrd="0" presId="urn:microsoft.com/office/officeart/2005/8/layout/vList3"/>
    <dgm:cxn modelId="{8FD12841-ADA3-4E11-825D-43FE420F9754}" type="presParOf" srcId="{A1A5D104-4D14-4B92-9334-B920BBEB58B6}" destId="{EAF753BC-5EF4-448B-A41F-1B2764E3B0C8}" srcOrd="1" destOrd="0" presId="urn:microsoft.com/office/officeart/2005/8/layout/vList3"/>
    <dgm:cxn modelId="{E09467FC-7033-4E6A-8AF7-4DEA4117130A}" type="presParOf" srcId="{99E6F6FE-1794-43B9-99C5-82D97CE8D1EB}" destId="{346E693B-3BBE-4D47-920C-E1BA20B36C32}" srcOrd="5" destOrd="0" presId="urn:microsoft.com/office/officeart/2005/8/layout/vList3"/>
    <dgm:cxn modelId="{8E535AFA-000F-46BE-8D7B-54956D41EB09}" type="presParOf" srcId="{99E6F6FE-1794-43B9-99C5-82D97CE8D1EB}" destId="{F92E859C-1B59-47AB-828B-00966D44B306}" srcOrd="6" destOrd="0" presId="urn:microsoft.com/office/officeart/2005/8/layout/vList3"/>
    <dgm:cxn modelId="{3F0075B9-0A96-494E-A44D-B281DBBA5E34}" type="presParOf" srcId="{F92E859C-1B59-47AB-828B-00966D44B306}" destId="{A1EC8293-4BDE-4208-903B-3E4B94C8F663}" srcOrd="0" destOrd="0" presId="urn:microsoft.com/office/officeart/2005/8/layout/vList3"/>
    <dgm:cxn modelId="{291145B8-4018-4472-A0EF-E563D402D198}" type="presParOf" srcId="{F92E859C-1B59-47AB-828B-00966D44B306}" destId="{9FCA0D8F-796B-4795-85D7-9E7B5AC3035A}" srcOrd="1" destOrd="0" presId="urn:microsoft.com/office/officeart/2005/8/layout/vList3"/>
    <dgm:cxn modelId="{AF93A37A-9987-492E-8978-6B83ED7F2B0B}" type="presParOf" srcId="{99E6F6FE-1794-43B9-99C5-82D97CE8D1EB}" destId="{6EC606E5-A590-4AC2-A44A-B0C8131E41FD}" srcOrd="7" destOrd="0" presId="urn:microsoft.com/office/officeart/2005/8/layout/vList3"/>
    <dgm:cxn modelId="{0A726D18-97D8-4D0D-8DF5-59AED475A1A5}" type="presParOf" srcId="{99E6F6FE-1794-43B9-99C5-82D97CE8D1EB}" destId="{C2DDCDEE-C3DB-4CAD-A906-DC10BE50E66E}" srcOrd="8" destOrd="0" presId="urn:microsoft.com/office/officeart/2005/8/layout/vList3"/>
    <dgm:cxn modelId="{ABF94BD9-075B-4B45-B56C-D0B74C7D8C58}" type="presParOf" srcId="{C2DDCDEE-C3DB-4CAD-A906-DC10BE50E66E}" destId="{9342F3EB-30A2-46C8-9DFF-507CF8CE3AE2}" srcOrd="0" destOrd="0" presId="urn:microsoft.com/office/officeart/2005/8/layout/vList3"/>
    <dgm:cxn modelId="{F23B0D11-3D42-4B35-AC41-8366203DF54B}" type="presParOf" srcId="{C2DDCDEE-C3DB-4CAD-A906-DC10BE50E66E}" destId="{D939E32A-27AE-4B18-AB8A-227B74799372}" srcOrd="1" destOrd="0" presId="urn:microsoft.com/office/officeart/2005/8/layout/vList3"/>
    <dgm:cxn modelId="{E91D68F5-0607-4FEA-846F-A0B48B9ADEAD}" type="presParOf" srcId="{99E6F6FE-1794-43B9-99C5-82D97CE8D1EB}" destId="{150FC3AF-2B6C-443D-A80E-4508A6A3B712}" srcOrd="9" destOrd="0" presId="urn:microsoft.com/office/officeart/2005/8/layout/vList3"/>
    <dgm:cxn modelId="{DE986F7C-711F-4593-817A-E4A2C6191781}" type="presParOf" srcId="{99E6F6FE-1794-43B9-99C5-82D97CE8D1EB}" destId="{DE4EE97C-C6B7-4E40-8E39-A30F87A55ABB}" srcOrd="10" destOrd="0" presId="urn:microsoft.com/office/officeart/2005/8/layout/vList3"/>
    <dgm:cxn modelId="{978B8A2E-7AF7-470A-AE70-C74BADB6F609}" type="presParOf" srcId="{DE4EE97C-C6B7-4E40-8E39-A30F87A55ABB}" destId="{66CD723A-A41D-499E-85F3-467F44DD5B42}" srcOrd="0" destOrd="0" presId="urn:microsoft.com/office/officeart/2005/8/layout/vList3"/>
    <dgm:cxn modelId="{8DA71A48-07FA-4A28-B4B8-DCE2769271E8}" type="presParOf" srcId="{DE4EE97C-C6B7-4E40-8E39-A30F87A55ABB}" destId="{28362E0E-97EC-4258-A584-CCF6A5327A00}" srcOrd="1" destOrd="0" presId="urn:microsoft.com/office/officeart/2005/8/layout/vList3"/>
    <dgm:cxn modelId="{01E641A4-C638-42C0-B58A-5B3E128E2BD7}" type="presParOf" srcId="{99E6F6FE-1794-43B9-99C5-82D97CE8D1EB}" destId="{EACFCDA7-0EE9-42B6-BD05-A8494762F05F}" srcOrd="11" destOrd="0" presId="urn:microsoft.com/office/officeart/2005/8/layout/vList3"/>
    <dgm:cxn modelId="{A3EF50C0-65AD-49B3-8C0E-85EA7B8F71CC}" type="presParOf" srcId="{99E6F6FE-1794-43B9-99C5-82D97CE8D1EB}" destId="{6209FD1E-9CC2-409A-B1A5-03A1377B078B}" srcOrd="12" destOrd="0" presId="urn:microsoft.com/office/officeart/2005/8/layout/vList3"/>
    <dgm:cxn modelId="{92D8BB85-F88D-4E6B-9C05-DB036E4CC0AC}" type="presParOf" srcId="{6209FD1E-9CC2-409A-B1A5-03A1377B078B}" destId="{0B13AE50-8ADA-481C-8C97-DD3B51962858}" srcOrd="0" destOrd="0" presId="urn:microsoft.com/office/officeart/2005/8/layout/vList3"/>
    <dgm:cxn modelId="{E9431580-AA10-4EDA-8676-4B1832016498}" type="presParOf" srcId="{6209FD1E-9CC2-409A-B1A5-03A1377B078B}" destId="{72B1F243-2ACF-46BE-8278-B6555ADAB392}" srcOrd="1" destOrd="0" presId="urn:microsoft.com/office/officeart/2005/8/layout/vList3"/>
    <dgm:cxn modelId="{8737E9BF-3349-4CC7-B365-A7CDE3E6ABA2}" type="presParOf" srcId="{99E6F6FE-1794-43B9-99C5-82D97CE8D1EB}" destId="{314BED47-68BE-4670-8C85-017F650C328F}" srcOrd="13" destOrd="0" presId="urn:microsoft.com/office/officeart/2005/8/layout/vList3"/>
    <dgm:cxn modelId="{0901EFD8-1262-46F0-A751-A0F1B0CA543E}" type="presParOf" srcId="{99E6F6FE-1794-43B9-99C5-82D97CE8D1EB}" destId="{0A4C955D-B533-4447-9F1E-BFB48F6BA8ED}" srcOrd="14" destOrd="0" presId="urn:microsoft.com/office/officeart/2005/8/layout/vList3"/>
    <dgm:cxn modelId="{796DAD63-46E0-44C4-A348-4A32E80E2643}" type="presParOf" srcId="{0A4C955D-B533-4447-9F1E-BFB48F6BA8ED}" destId="{E579F804-D92F-45D5-A1F6-A0407049243F}" srcOrd="0" destOrd="0" presId="urn:microsoft.com/office/officeart/2005/8/layout/vList3"/>
    <dgm:cxn modelId="{B71C8D7B-5C9A-4C44-BD12-55B22886C846}" type="presParOf" srcId="{0A4C955D-B533-4447-9F1E-BFB48F6BA8ED}" destId="{B947E41A-5FCD-4F15-BDE1-9A5A57525A5E}" srcOrd="1" destOrd="0" presId="urn:microsoft.com/office/officeart/2005/8/layout/vList3"/>
    <dgm:cxn modelId="{F24EDFC9-20E0-4E8E-A457-0AD06A6FA40C}" type="presParOf" srcId="{99E6F6FE-1794-43B9-99C5-82D97CE8D1EB}" destId="{DFBA53ED-5A82-4B79-A170-38866404ECA1}" srcOrd="15" destOrd="0" presId="urn:microsoft.com/office/officeart/2005/8/layout/vList3"/>
    <dgm:cxn modelId="{C0D646FC-B1A3-47C3-ACF3-0B6C9D33B21F}" type="presParOf" srcId="{99E6F6FE-1794-43B9-99C5-82D97CE8D1EB}" destId="{0AB42308-58C3-47EF-912F-181FFB8E88CF}" srcOrd="16" destOrd="0" presId="urn:microsoft.com/office/officeart/2005/8/layout/vList3"/>
    <dgm:cxn modelId="{FEA78786-BD1A-432D-875F-E396011F56B0}" type="presParOf" srcId="{0AB42308-58C3-47EF-912F-181FFB8E88CF}" destId="{5523082D-F77D-477B-829F-0C3326FBDD7C}" srcOrd="0" destOrd="0" presId="urn:microsoft.com/office/officeart/2005/8/layout/vList3"/>
    <dgm:cxn modelId="{F74BE9E2-D587-4701-B758-1FDB0F4D10CA}" type="presParOf" srcId="{0AB42308-58C3-47EF-912F-181FFB8E88CF}" destId="{1F9E81B0-FB8A-4E22-BEFD-55AF1D7D73F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04A76-7694-471E-942E-D5589BEEB722}"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s-MX"/>
        </a:p>
      </dgm:t>
    </dgm:pt>
    <dgm:pt modelId="{9E7AC87A-18A8-4890-AAFE-F693815D4BDE}">
      <dgm:prSet phldrT="[Texto]" custT="1"/>
      <dgm:spPr/>
      <dgm:t>
        <a:bodyPr/>
        <a:lstStyle/>
        <a:p>
          <a:r>
            <a:rPr lang="es-MX" sz="2400" b="1" dirty="0" smtClean="0"/>
            <a:t>PROFAUNA</a:t>
          </a:r>
          <a:r>
            <a:rPr lang="es-MX" sz="2000" dirty="0" smtClean="0"/>
            <a:t> </a:t>
          </a:r>
          <a:endParaRPr lang="es-MX" sz="2000" dirty="0"/>
        </a:p>
      </dgm:t>
    </dgm:pt>
    <dgm:pt modelId="{5107FD3A-68D6-486F-8C2E-790981373511}" type="parTrans" cxnId="{0AC16CCE-B6D1-49C9-9E11-524E0DCA51DF}">
      <dgm:prSet/>
      <dgm:spPr/>
      <dgm:t>
        <a:bodyPr/>
        <a:lstStyle/>
        <a:p>
          <a:endParaRPr lang="es-MX">
            <a:solidFill>
              <a:schemeClr val="bg1"/>
            </a:solidFill>
          </a:endParaRPr>
        </a:p>
      </dgm:t>
    </dgm:pt>
    <dgm:pt modelId="{6F643E51-A28E-4FE8-87E5-4A4A33A6FF3A}" type="sibTrans" cxnId="{0AC16CCE-B6D1-49C9-9E11-524E0DCA51DF}">
      <dgm:prSet/>
      <dgm:spPr/>
      <dgm:t>
        <a:bodyPr/>
        <a:lstStyle/>
        <a:p>
          <a:endParaRPr lang="es-MX">
            <a:solidFill>
              <a:schemeClr val="bg1"/>
            </a:solidFill>
          </a:endParaRPr>
        </a:p>
      </dgm:t>
    </dgm:pt>
    <dgm:pt modelId="{4F335A8F-CCD9-43C2-B82C-07262A3CC7F9}" type="asst">
      <dgm:prSet phldrT="[Texto]"/>
      <dgm:spPr>
        <a:gradFill flip="none" rotWithShape="0">
          <a:gsLst>
            <a:gs pos="0">
              <a:srgbClr val="33AFA3">
                <a:shade val="30000"/>
                <a:satMod val="115000"/>
              </a:srgbClr>
            </a:gs>
            <a:gs pos="50000">
              <a:srgbClr val="33AFA3">
                <a:shade val="67500"/>
                <a:satMod val="115000"/>
              </a:srgbClr>
            </a:gs>
            <a:gs pos="100000">
              <a:srgbClr val="33AFA3">
                <a:shade val="100000"/>
                <a:satMod val="115000"/>
              </a:srgbClr>
            </a:gs>
          </a:gsLst>
          <a:lin ang="16200000" scaled="1"/>
          <a:tileRect/>
        </a:gradFill>
      </dgm:spPr>
      <dgm:t>
        <a:bodyPr/>
        <a:lstStyle/>
        <a:p>
          <a:r>
            <a:rPr lang="es-MX" b="1" dirty="0" smtClean="0"/>
            <a:t>Z.S.C.E.S.Z.</a:t>
          </a:r>
          <a:endParaRPr lang="es-MX" b="1" dirty="0"/>
        </a:p>
      </dgm:t>
    </dgm:pt>
    <dgm:pt modelId="{71BCE67C-44CA-42C8-8BB8-AD4CDE52715E}" type="parTrans" cxnId="{D79DF176-A4A7-4E35-AE55-C2C0939E5466}">
      <dgm:prSet/>
      <dgm:spPr/>
      <dgm:t>
        <a:bodyPr/>
        <a:lstStyle/>
        <a:p>
          <a:endParaRPr lang="es-MX">
            <a:solidFill>
              <a:schemeClr val="bg1"/>
            </a:solidFill>
          </a:endParaRPr>
        </a:p>
      </dgm:t>
    </dgm:pt>
    <dgm:pt modelId="{ED30E99C-4FCF-4B5D-9366-3637987FF622}" type="sibTrans" cxnId="{D79DF176-A4A7-4E35-AE55-C2C0939E5466}">
      <dgm:prSet/>
      <dgm:spPr/>
      <dgm:t>
        <a:bodyPr/>
        <a:lstStyle/>
        <a:p>
          <a:endParaRPr lang="es-MX">
            <a:solidFill>
              <a:schemeClr val="bg1"/>
            </a:solidFill>
          </a:endParaRPr>
        </a:p>
      </dgm:t>
    </dgm:pt>
    <dgm:pt modelId="{87C3EC08-F199-40EA-B463-DFFB01582118}">
      <dgm:prSet phldrT="[Texto]" custT="1"/>
      <dgm:spPr/>
      <dgm:t>
        <a:bodyPr/>
        <a:lstStyle/>
        <a:p>
          <a:r>
            <a:rPr lang="es-MX" sz="1800" b="1" smtClean="0"/>
            <a:t>Protección, Conservación y Restauración </a:t>
          </a:r>
          <a:endParaRPr lang="es-MX" sz="1800" b="1" dirty="0"/>
        </a:p>
      </dgm:t>
    </dgm:pt>
    <dgm:pt modelId="{63379216-109E-4248-9267-4D4E10AAC139}" type="parTrans" cxnId="{0DE44C80-4834-4DCF-82CB-8C264BDC96FF}">
      <dgm:prSet/>
      <dgm:spPr/>
      <dgm:t>
        <a:bodyPr/>
        <a:lstStyle/>
        <a:p>
          <a:endParaRPr lang="es-MX">
            <a:solidFill>
              <a:schemeClr val="bg1"/>
            </a:solidFill>
          </a:endParaRPr>
        </a:p>
      </dgm:t>
    </dgm:pt>
    <dgm:pt modelId="{C41E98F8-FD25-4F0F-AD1E-88FA1A549530}" type="sibTrans" cxnId="{0DE44C80-4834-4DCF-82CB-8C264BDC96FF}">
      <dgm:prSet/>
      <dgm:spPr/>
      <dgm:t>
        <a:bodyPr/>
        <a:lstStyle/>
        <a:p>
          <a:endParaRPr lang="es-MX">
            <a:solidFill>
              <a:schemeClr val="bg1"/>
            </a:solidFill>
          </a:endParaRPr>
        </a:p>
      </dgm:t>
    </dgm:pt>
    <dgm:pt modelId="{E2C8E791-C0BD-4076-8F6E-CDBE1DA5730A}">
      <dgm:prSet phldrT="[Texto]"/>
      <dgm:spPr/>
      <dgm:t>
        <a:bodyPr/>
        <a:lstStyle/>
        <a:p>
          <a:r>
            <a:rPr lang="es-MX" b="1" smtClean="0"/>
            <a:t>Aprovechamiento  y Manejo </a:t>
          </a:r>
          <a:endParaRPr lang="es-MX" b="1" dirty="0"/>
        </a:p>
      </dgm:t>
    </dgm:pt>
    <dgm:pt modelId="{9EA6D438-7A42-407D-80D9-2BE33BE1A7CA}" type="parTrans" cxnId="{7D79F9DC-8A76-4534-A022-2213D5F36239}">
      <dgm:prSet/>
      <dgm:spPr/>
      <dgm:t>
        <a:bodyPr/>
        <a:lstStyle/>
        <a:p>
          <a:endParaRPr lang="es-MX">
            <a:solidFill>
              <a:schemeClr val="bg1"/>
            </a:solidFill>
          </a:endParaRPr>
        </a:p>
      </dgm:t>
    </dgm:pt>
    <dgm:pt modelId="{F76C36DB-B69D-4408-A148-00AFD253A334}" type="sibTrans" cxnId="{7D79F9DC-8A76-4534-A022-2213D5F36239}">
      <dgm:prSet/>
      <dgm:spPr/>
      <dgm:t>
        <a:bodyPr/>
        <a:lstStyle/>
        <a:p>
          <a:endParaRPr lang="es-MX">
            <a:solidFill>
              <a:schemeClr val="bg1"/>
            </a:solidFill>
          </a:endParaRPr>
        </a:p>
      </dgm:t>
    </dgm:pt>
    <dgm:pt modelId="{ED27F1B7-5FE1-4612-8928-65BC1BC8E510}">
      <dgm:prSet phldrT="[Texto]"/>
      <dgm:spPr/>
      <dgm:t>
        <a:bodyPr/>
        <a:lstStyle/>
        <a:p>
          <a:r>
            <a:rPr lang="es-MX" b="1" smtClean="0"/>
            <a:t>Educación para la Conservación </a:t>
          </a:r>
          <a:endParaRPr lang="es-MX" b="1" dirty="0"/>
        </a:p>
      </dgm:t>
    </dgm:pt>
    <dgm:pt modelId="{66168583-045B-4A19-9954-3BA4908EB4AA}" type="parTrans" cxnId="{1E62040D-99CB-4CF9-884E-6FAC2E82C260}">
      <dgm:prSet/>
      <dgm:spPr/>
      <dgm:t>
        <a:bodyPr/>
        <a:lstStyle/>
        <a:p>
          <a:endParaRPr lang="es-MX">
            <a:solidFill>
              <a:schemeClr val="bg1"/>
            </a:solidFill>
          </a:endParaRPr>
        </a:p>
      </dgm:t>
    </dgm:pt>
    <dgm:pt modelId="{A6FD9E90-B447-4666-9617-404E3D795DDA}" type="sibTrans" cxnId="{1E62040D-99CB-4CF9-884E-6FAC2E82C260}">
      <dgm:prSet/>
      <dgm:spPr/>
      <dgm:t>
        <a:bodyPr/>
        <a:lstStyle/>
        <a:p>
          <a:endParaRPr lang="es-MX">
            <a:solidFill>
              <a:schemeClr val="bg1"/>
            </a:solidFill>
          </a:endParaRPr>
        </a:p>
      </dgm:t>
    </dgm:pt>
    <dgm:pt modelId="{9F9A540D-A668-491F-812A-F83A89E7CCE2}">
      <dgm:prSet phldrT="[Texto]" custT="1"/>
      <dgm:spPr/>
      <dgm:t>
        <a:bodyPr/>
        <a:lstStyle/>
        <a:p>
          <a:r>
            <a:rPr lang="es-MX" sz="1800" dirty="0" smtClean="0"/>
            <a:t>Conservación Protección </a:t>
          </a:r>
          <a:br>
            <a:rPr lang="es-MX" sz="1800" dirty="0" smtClean="0"/>
          </a:br>
          <a:r>
            <a:rPr lang="es-MX" sz="1800" dirty="0" smtClean="0"/>
            <a:t>Restauración </a:t>
          </a:r>
          <a:endParaRPr lang="es-MX" sz="1800" dirty="0"/>
        </a:p>
      </dgm:t>
    </dgm:pt>
    <dgm:pt modelId="{A41EE65A-106F-4C17-8243-9C41B3656CD8}" type="parTrans" cxnId="{441D84CD-7BC8-4771-9C18-0D0B2662F262}">
      <dgm:prSet/>
      <dgm:spPr/>
      <dgm:t>
        <a:bodyPr/>
        <a:lstStyle/>
        <a:p>
          <a:endParaRPr lang="es-MX"/>
        </a:p>
      </dgm:t>
    </dgm:pt>
    <dgm:pt modelId="{24B6B0AB-2712-4AAE-95F1-44F4DDE7BF32}" type="sibTrans" cxnId="{441D84CD-7BC8-4771-9C18-0D0B2662F262}">
      <dgm:prSet/>
      <dgm:spPr/>
      <dgm:t>
        <a:bodyPr/>
        <a:lstStyle/>
        <a:p>
          <a:endParaRPr lang="es-MX"/>
        </a:p>
      </dgm:t>
    </dgm:pt>
    <dgm:pt modelId="{882D0D31-76A6-4A16-8FF8-89E0136D328F}">
      <dgm:prSet phldrT="[Texto]"/>
      <dgm:spPr/>
      <dgm:t>
        <a:bodyPr/>
        <a:lstStyle/>
        <a:p>
          <a:r>
            <a:rPr lang="es-MX" b="1" smtClean="0"/>
            <a:t>Investigación y Monitoreo</a:t>
          </a:r>
          <a:endParaRPr lang="es-MX" b="1" dirty="0"/>
        </a:p>
      </dgm:t>
    </dgm:pt>
    <dgm:pt modelId="{C22E94F6-AB04-4635-B2BF-AC057EACD7E7}" type="sibTrans" cxnId="{4A880B0E-EB64-42E0-A097-82D72A43DAFD}">
      <dgm:prSet/>
      <dgm:spPr/>
      <dgm:t>
        <a:bodyPr/>
        <a:lstStyle/>
        <a:p>
          <a:endParaRPr lang="es-MX">
            <a:solidFill>
              <a:schemeClr val="bg1"/>
            </a:solidFill>
          </a:endParaRPr>
        </a:p>
      </dgm:t>
    </dgm:pt>
    <dgm:pt modelId="{5C629122-7045-4E8D-A317-C2FDC671A0CC}" type="parTrans" cxnId="{4A880B0E-EB64-42E0-A097-82D72A43DAFD}">
      <dgm:prSet/>
      <dgm:spPr/>
      <dgm:t>
        <a:bodyPr/>
        <a:lstStyle/>
        <a:p>
          <a:endParaRPr lang="es-MX">
            <a:solidFill>
              <a:schemeClr val="bg1"/>
            </a:solidFill>
          </a:endParaRPr>
        </a:p>
      </dgm:t>
    </dgm:pt>
    <dgm:pt modelId="{49775C60-4399-4321-BA32-587B4A7E3B4B}" type="pres">
      <dgm:prSet presAssocID="{EAF04A76-7694-471E-942E-D5589BEEB722}" presName="hierChild1" presStyleCnt="0">
        <dgm:presLayoutVars>
          <dgm:orgChart val="1"/>
          <dgm:chPref val="1"/>
          <dgm:dir/>
          <dgm:animOne val="branch"/>
          <dgm:animLvl val="lvl"/>
          <dgm:resizeHandles/>
        </dgm:presLayoutVars>
      </dgm:prSet>
      <dgm:spPr/>
      <dgm:t>
        <a:bodyPr/>
        <a:lstStyle/>
        <a:p>
          <a:endParaRPr lang="es-MX"/>
        </a:p>
      </dgm:t>
    </dgm:pt>
    <dgm:pt modelId="{D840CDC0-EF41-4F8E-B021-6CEB62D62DDE}" type="pres">
      <dgm:prSet presAssocID="{9E7AC87A-18A8-4890-AAFE-F693815D4BDE}" presName="hierRoot1" presStyleCnt="0">
        <dgm:presLayoutVars>
          <dgm:hierBranch val="init"/>
        </dgm:presLayoutVars>
      </dgm:prSet>
      <dgm:spPr/>
    </dgm:pt>
    <dgm:pt modelId="{8A5623E6-DA52-46D0-8833-4084ECEB98B0}" type="pres">
      <dgm:prSet presAssocID="{9E7AC87A-18A8-4890-AAFE-F693815D4BDE}" presName="rootComposite1" presStyleCnt="0"/>
      <dgm:spPr/>
    </dgm:pt>
    <dgm:pt modelId="{9BDBDE58-4356-4EE2-A0A4-A8A7C1E23454}" type="pres">
      <dgm:prSet presAssocID="{9E7AC87A-18A8-4890-AAFE-F693815D4BDE}" presName="rootText1" presStyleLbl="node0" presStyleIdx="0" presStyleCnt="2" custScaleY="43339" custLinFactY="-59767" custLinFactNeighborX="924" custLinFactNeighborY="-100000">
        <dgm:presLayoutVars>
          <dgm:chPref val="3"/>
        </dgm:presLayoutVars>
      </dgm:prSet>
      <dgm:spPr/>
      <dgm:t>
        <a:bodyPr/>
        <a:lstStyle/>
        <a:p>
          <a:endParaRPr lang="es-MX"/>
        </a:p>
      </dgm:t>
    </dgm:pt>
    <dgm:pt modelId="{EF0363C5-D4CF-4B3D-B326-59D9D233C8E2}" type="pres">
      <dgm:prSet presAssocID="{9E7AC87A-18A8-4890-AAFE-F693815D4BDE}" presName="rootConnector1" presStyleLbl="node1" presStyleIdx="0" presStyleCnt="0"/>
      <dgm:spPr/>
      <dgm:t>
        <a:bodyPr/>
        <a:lstStyle/>
        <a:p>
          <a:endParaRPr lang="es-MX"/>
        </a:p>
      </dgm:t>
    </dgm:pt>
    <dgm:pt modelId="{F86BE414-F4A0-42B7-B6F7-63F5B57CEE17}" type="pres">
      <dgm:prSet presAssocID="{9E7AC87A-18A8-4890-AAFE-F693815D4BDE}" presName="hierChild2" presStyleCnt="0"/>
      <dgm:spPr/>
    </dgm:pt>
    <dgm:pt modelId="{29A4A278-9E12-4817-88E9-650B4E721F19}" type="pres">
      <dgm:prSet presAssocID="{63379216-109E-4248-9267-4D4E10AAC139}" presName="Name37" presStyleLbl="parChTrans1D2" presStyleIdx="0" presStyleCnt="5"/>
      <dgm:spPr/>
      <dgm:t>
        <a:bodyPr/>
        <a:lstStyle/>
        <a:p>
          <a:endParaRPr lang="es-MX"/>
        </a:p>
      </dgm:t>
    </dgm:pt>
    <dgm:pt modelId="{53332271-41D7-42EF-8CD9-3C8BC6CD1BF1}" type="pres">
      <dgm:prSet presAssocID="{87C3EC08-F199-40EA-B463-DFFB01582118}" presName="hierRoot2" presStyleCnt="0">
        <dgm:presLayoutVars>
          <dgm:hierBranch val="init"/>
        </dgm:presLayoutVars>
      </dgm:prSet>
      <dgm:spPr/>
    </dgm:pt>
    <dgm:pt modelId="{0D8FE156-1478-4AE2-B735-7B647DFE639A}" type="pres">
      <dgm:prSet presAssocID="{87C3EC08-F199-40EA-B463-DFFB01582118}" presName="rootComposite" presStyleCnt="0"/>
      <dgm:spPr/>
    </dgm:pt>
    <dgm:pt modelId="{71D6FBEB-AE35-4E28-82A4-DF1811EB861F}" type="pres">
      <dgm:prSet presAssocID="{87C3EC08-F199-40EA-B463-DFFB01582118}" presName="rootText" presStyleLbl="node2" presStyleIdx="0" presStyleCnt="4" custScaleY="78802" custLinFactY="-100000" custLinFactNeighborX="1833" custLinFactNeighborY="-116354">
        <dgm:presLayoutVars>
          <dgm:chPref val="3"/>
        </dgm:presLayoutVars>
      </dgm:prSet>
      <dgm:spPr/>
      <dgm:t>
        <a:bodyPr/>
        <a:lstStyle/>
        <a:p>
          <a:endParaRPr lang="es-MX"/>
        </a:p>
      </dgm:t>
    </dgm:pt>
    <dgm:pt modelId="{A8424603-481F-4263-8CE0-9925E405C2EB}" type="pres">
      <dgm:prSet presAssocID="{87C3EC08-F199-40EA-B463-DFFB01582118}" presName="rootConnector" presStyleLbl="node2" presStyleIdx="0" presStyleCnt="4"/>
      <dgm:spPr/>
      <dgm:t>
        <a:bodyPr/>
        <a:lstStyle/>
        <a:p>
          <a:endParaRPr lang="es-MX"/>
        </a:p>
      </dgm:t>
    </dgm:pt>
    <dgm:pt modelId="{D6683CD2-A81A-4BEF-A5A3-FB4F78777B7B}" type="pres">
      <dgm:prSet presAssocID="{87C3EC08-F199-40EA-B463-DFFB01582118}" presName="hierChild4" presStyleCnt="0"/>
      <dgm:spPr/>
    </dgm:pt>
    <dgm:pt modelId="{F8EA7D86-C393-40C2-8AAE-47B2228F133E}" type="pres">
      <dgm:prSet presAssocID="{87C3EC08-F199-40EA-B463-DFFB01582118}" presName="hierChild5" presStyleCnt="0"/>
      <dgm:spPr/>
    </dgm:pt>
    <dgm:pt modelId="{51295EA0-0147-46D7-8811-EEEAC4FDC81F}" type="pres">
      <dgm:prSet presAssocID="{9EA6D438-7A42-407D-80D9-2BE33BE1A7CA}" presName="Name37" presStyleLbl="parChTrans1D2" presStyleIdx="1" presStyleCnt="5"/>
      <dgm:spPr/>
      <dgm:t>
        <a:bodyPr/>
        <a:lstStyle/>
        <a:p>
          <a:endParaRPr lang="es-MX"/>
        </a:p>
      </dgm:t>
    </dgm:pt>
    <dgm:pt modelId="{55CC5E31-F023-4A50-B131-C7AD6624DC8E}" type="pres">
      <dgm:prSet presAssocID="{E2C8E791-C0BD-4076-8F6E-CDBE1DA5730A}" presName="hierRoot2" presStyleCnt="0">
        <dgm:presLayoutVars>
          <dgm:hierBranch val="init"/>
        </dgm:presLayoutVars>
      </dgm:prSet>
      <dgm:spPr/>
    </dgm:pt>
    <dgm:pt modelId="{2E80CC38-F548-4981-B519-857CD0B321A2}" type="pres">
      <dgm:prSet presAssocID="{E2C8E791-C0BD-4076-8F6E-CDBE1DA5730A}" presName="rootComposite" presStyleCnt="0"/>
      <dgm:spPr/>
    </dgm:pt>
    <dgm:pt modelId="{45FE2771-447A-42C5-B4F9-FA9532926000}" type="pres">
      <dgm:prSet presAssocID="{E2C8E791-C0BD-4076-8F6E-CDBE1DA5730A}" presName="rootText" presStyleLbl="node2" presStyleIdx="1" presStyleCnt="4" custScaleY="73431" custLinFactY="-100000" custLinFactNeighborX="-2655" custLinFactNeighborY="-116354">
        <dgm:presLayoutVars>
          <dgm:chPref val="3"/>
        </dgm:presLayoutVars>
      </dgm:prSet>
      <dgm:spPr/>
      <dgm:t>
        <a:bodyPr/>
        <a:lstStyle/>
        <a:p>
          <a:endParaRPr lang="es-MX"/>
        </a:p>
      </dgm:t>
    </dgm:pt>
    <dgm:pt modelId="{7C70CDD3-E4A1-421E-B485-8627C785F329}" type="pres">
      <dgm:prSet presAssocID="{E2C8E791-C0BD-4076-8F6E-CDBE1DA5730A}" presName="rootConnector" presStyleLbl="node2" presStyleIdx="1" presStyleCnt="4"/>
      <dgm:spPr/>
      <dgm:t>
        <a:bodyPr/>
        <a:lstStyle/>
        <a:p>
          <a:endParaRPr lang="es-MX"/>
        </a:p>
      </dgm:t>
    </dgm:pt>
    <dgm:pt modelId="{ABCE1D03-6F8E-43DF-B36B-F13A609B204B}" type="pres">
      <dgm:prSet presAssocID="{E2C8E791-C0BD-4076-8F6E-CDBE1DA5730A}" presName="hierChild4" presStyleCnt="0"/>
      <dgm:spPr/>
    </dgm:pt>
    <dgm:pt modelId="{58C745E4-A7A4-4B9A-B128-6EC2C509B08D}" type="pres">
      <dgm:prSet presAssocID="{E2C8E791-C0BD-4076-8F6E-CDBE1DA5730A}" presName="hierChild5" presStyleCnt="0"/>
      <dgm:spPr/>
    </dgm:pt>
    <dgm:pt modelId="{22D5F2FD-D54C-4835-B605-7823274BD47A}" type="pres">
      <dgm:prSet presAssocID="{5C629122-7045-4E8D-A317-C2FDC671A0CC}" presName="Name37" presStyleLbl="parChTrans1D2" presStyleIdx="2" presStyleCnt="5"/>
      <dgm:spPr/>
      <dgm:t>
        <a:bodyPr/>
        <a:lstStyle/>
        <a:p>
          <a:endParaRPr lang="es-MX"/>
        </a:p>
      </dgm:t>
    </dgm:pt>
    <dgm:pt modelId="{D5FA1BDF-BE68-4690-9530-8440678FC4E8}" type="pres">
      <dgm:prSet presAssocID="{882D0D31-76A6-4A16-8FF8-89E0136D328F}" presName="hierRoot2" presStyleCnt="0">
        <dgm:presLayoutVars>
          <dgm:hierBranch val="init"/>
        </dgm:presLayoutVars>
      </dgm:prSet>
      <dgm:spPr/>
    </dgm:pt>
    <dgm:pt modelId="{D0CE554B-DBA3-4672-B7EA-6CF7A95F0F87}" type="pres">
      <dgm:prSet presAssocID="{882D0D31-76A6-4A16-8FF8-89E0136D328F}" presName="rootComposite" presStyleCnt="0"/>
      <dgm:spPr/>
    </dgm:pt>
    <dgm:pt modelId="{9A0A6665-EB23-4E04-8B9D-88D066251755}" type="pres">
      <dgm:prSet presAssocID="{882D0D31-76A6-4A16-8FF8-89E0136D328F}" presName="rootText" presStyleLbl="node2" presStyleIdx="2" presStyleCnt="4" custScaleY="78802" custLinFactY="-100000" custLinFactNeighborX="-2655" custLinFactNeighborY="-116354">
        <dgm:presLayoutVars>
          <dgm:chPref val="3"/>
        </dgm:presLayoutVars>
      </dgm:prSet>
      <dgm:spPr/>
      <dgm:t>
        <a:bodyPr/>
        <a:lstStyle/>
        <a:p>
          <a:endParaRPr lang="es-MX"/>
        </a:p>
      </dgm:t>
    </dgm:pt>
    <dgm:pt modelId="{8E4EC207-4458-44CA-9A47-10F30274E0FA}" type="pres">
      <dgm:prSet presAssocID="{882D0D31-76A6-4A16-8FF8-89E0136D328F}" presName="rootConnector" presStyleLbl="node2" presStyleIdx="2" presStyleCnt="4"/>
      <dgm:spPr/>
      <dgm:t>
        <a:bodyPr/>
        <a:lstStyle/>
        <a:p>
          <a:endParaRPr lang="es-MX"/>
        </a:p>
      </dgm:t>
    </dgm:pt>
    <dgm:pt modelId="{983AFBCF-C42C-4E8F-B23F-3E194A9B9936}" type="pres">
      <dgm:prSet presAssocID="{882D0D31-76A6-4A16-8FF8-89E0136D328F}" presName="hierChild4" presStyleCnt="0"/>
      <dgm:spPr/>
    </dgm:pt>
    <dgm:pt modelId="{CD6F55C8-AC7F-41F2-A2EA-890535B11069}" type="pres">
      <dgm:prSet presAssocID="{882D0D31-76A6-4A16-8FF8-89E0136D328F}" presName="hierChild5" presStyleCnt="0"/>
      <dgm:spPr/>
    </dgm:pt>
    <dgm:pt modelId="{495C8600-DCF9-47F8-98CA-779A160B1616}" type="pres">
      <dgm:prSet presAssocID="{66168583-045B-4A19-9954-3BA4908EB4AA}" presName="Name37" presStyleLbl="parChTrans1D2" presStyleIdx="3" presStyleCnt="5"/>
      <dgm:spPr/>
      <dgm:t>
        <a:bodyPr/>
        <a:lstStyle/>
        <a:p>
          <a:endParaRPr lang="es-MX"/>
        </a:p>
      </dgm:t>
    </dgm:pt>
    <dgm:pt modelId="{D07A230D-C2D9-4D14-B523-6B9DD48C6B25}" type="pres">
      <dgm:prSet presAssocID="{ED27F1B7-5FE1-4612-8928-65BC1BC8E510}" presName="hierRoot2" presStyleCnt="0">
        <dgm:presLayoutVars>
          <dgm:hierBranch val="init"/>
        </dgm:presLayoutVars>
      </dgm:prSet>
      <dgm:spPr/>
    </dgm:pt>
    <dgm:pt modelId="{EFECA99F-8B3B-4EFC-AEFD-F6C0E4775FE9}" type="pres">
      <dgm:prSet presAssocID="{ED27F1B7-5FE1-4612-8928-65BC1BC8E510}" presName="rootComposite" presStyleCnt="0"/>
      <dgm:spPr/>
    </dgm:pt>
    <dgm:pt modelId="{BF1B774C-7301-4C43-902A-AB06FB425801}" type="pres">
      <dgm:prSet presAssocID="{ED27F1B7-5FE1-4612-8928-65BC1BC8E510}" presName="rootText" presStyleLbl="node2" presStyleIdx="3" presStyleCnt="4" custScaleY="78457" custLinFactY="-100000" custLinFactNeighborX="-2655" custLinFactNeighborY="-116354">
        <dgm:presLayoutVars>
          <dgm:chPref val="3"/>
        </dgm:presLayoutVars>
      </dgm:prSet>
      <dgm:spPr/>
      <dgm:t>
        <a:bodyPr/>
        <a:lstStyle/>
        <a:p>
          <a:endParaRPr lang="es-MX"/>
        </a:p>
      </dgm:t>
    </dgm:pt>
    <dgm:pt modelId="{B92183A9-ABAD-487F-A89E-2E91102A6C6A}" type="pres">
      <dgm:prSet presAssocID="{ED27F1B7-5FE1-4612-8928-65BC1BC8E510}" presName="rootConnector" presStyleLbl="node2" presStyleIdx="3" presStyleCnt="4"/>
      <dgm:spPr/>
      <dgm:t>
        <a:bodyPr/>
        <a:lstStyle/>
        <a:p>
          <a:endParaRPr lang="es-MX"/>
        </a:p>
      </dgm:t>
    </dgm:pt>
    <dgm:pt modelId="{3A4792DF-186F-4E26-8D76-E75FE250CD6A}" type="pres">
      <dgm:prSet presAssocID="{ED27F1B7-5FE1-4612-8928-65BC1BC8E510}" presName="hierChild4" presStyleCnt="0"/>
      <dgm:spPr/>
    </dgm:pt>
    <dgm:pt modelId="{E3CB9646-81FF-4551-8B35-BE6219E021E6}" type="pres">
      <dgm:prSet presAssocID="{ED27F1B7-5FE1-4612-8928-65BC1BC8E510}" presName="hierChild5" presStyleCnt="0"/>
      <dgm:spPr/>
    </dgm:pt>
    <dgm:pt modelId="{A9455F8C-10D5-4F0D-B605-B06015D15E39}" type="pres">
      <dgm:prSet presAssocID="{9E7AC87A-18A8-4890-AAFE-F693815D4BDE}" presName="hierChild3" presStyleCnt="0"/>
      <dgm:spPr/>
    </dgm:pt>
    <dgm:pt modelId="{09EAA4A3-C10E-4458-A032-A11CE4E95277}" type="pres">
      <dgm:prSet presAssocID="{71BCE67C-44CA-42C8-8BB8-AD4CDE52715E}" presName="Name111" presStyleLbl="parChTrans1D2" presStyleIdx="4" presStyleCnt="5"/>
      <dgm:spPr/>
      <dgm:t>
        <a:bodyPr/>
        <a:lstStyle/>
        <a:p>
          <a:endParaRPr lang="es-MX"/>
        </a:p>
      </dgm:t>
    </dgm:pt>
    <dgm:pt modelId="{8B9A3598-048B-43F3-B4C6-DF1C689377F4}" type="pres">
      <dgm:prSet presAssocID="{4F335A8F-CCD9-43C2-B82C-07262A3CC7F9}" presName="hierRoot3" presStyleCnt="0">
        <dgm:presLayoutVars>
          <dgm:hierBranch val="init"/>
        </dgm:presLayoutVars>
      </dgm:prSet>
      <dgm:spPr/>
    </dgm:pt>
    <dgm:pt modelId="{000D7FD0-CCC3-4D8D-A201-EA49F62F2EEC}" type="pres">
      <dgm:prSet presAssocID="{4F335A8F-CCD9-43C2-B82C-07262A3CC7F9}" presName="rootComposite3" presStyleCnt="0"/>
      <dgm:spPr/>
    </dgm:pt>
    <dgm:pt modelId="{BCE6186A-3D0A-426D-A412-97DDA37B9252}" type="pres">
      <dgm:prSet presAssocID="{4F335A8F-CCD9-43C2-B82C-07262A3CC7F9}" presName="rootText3" presStyleLbl="asst1" presStyleIdx="0" presStyleCnt="1" custScaleY="36293" custLinFactY="-100000" custLinFactNeighborX="10905" custLinFactNeighborY="-109730">
        <dgm:presLayoutVars>
          <dgm:chPref val="3"/>
        </dgm:presLayoutVars>
      </dgm:prSet>
      <dgm:spPr/>
      <dgm:t>
        <a:bodyPr/>
        <a:lstStyle/>
        <a:p>
          <a:endParaRPr lang="es-MX"/>
        </a:p>
      </dgm:t>
    </dgm:pt>
    <dgm:pt modelId="{215A9B2D-517B-4A11-86DC-28D73DB522F2}" type="pres">
      <dgm:prSet presAssocID="{4F335A8F-CCD9-43C2-B82C-07262A3CC7F9}" presName="rootConnector3" presStyleLbl="asst1" presStyleIdx="0" presStyleCnt="1"/>
      <dgm:spPr/>
      <dgm:t>
        <a:bodyPr/>
        <a:lstStyle/>
        <a:p>
          <a:endParaRPr lang="es-MX"/>
        </a:p>
      </dgm:t>
    </dgm:pt>
    <dgm:pt modelId="{51B3A31B-DBA7-42A6-9247-38E6D29BAC0B}" type="pres">
      <dgm:prSet presAssocID="{4F335A8F-CCD9-43C2-B82C-07262A3CC7F9}" presName="hierChild6" presStyleCnt="0"/>
      <dgm:spPr/>
    </dgm:pt>
    <dgm:pt modelId="{72A6FEA9-BB59-4D0A-B885-F1287A46A5DF}" type="pres">
      <dgm:prSet presAssocID="{4F335A8F-CCD9-43C2-B82C-07262A3CC7F9}" presName="hierChild7" presStyleCnt="0"/>
      <dgm:spPr/>
    </dgm:pt>
    <dgm:pt modelId="{2A13673B-A46B-4DD7-8E87-3435C58C2388}" type="pres">
      <dgm:prSet presAssocID="{9F9A540D-A668-491F-812A-F83A89E7CCE2}" presName="hierRoot1" presStyleCnt="0">
        <dgm:presLayoutVars>
          <dgm:hierBranch val="init"/>
        </dgm:presLayoutVars>
      </dgm:prSet>
      <dgm:spPr/>
    </dgm:pt>
    <dgm:pt modelId="{1C86347C-148A-4C78-9603-D542DA841BDA}" type="pres">
      <dgm:prSet presAssocID="{9F9A540D-A668-491F-812A-F83A89E7CCE2}" presName="rootComposite1" presStyleCnt="0"/>
      <dgm:spPr/>
    </dgm:pt>
    <dgm:pt modelId="{0DCA8F87-C440-4F8D-B8F5-ACF8B2A92E3C}" type="pres">
      <dgm:prSet presAssocID="{9F9A540D-A668-491F-812A-F83A89E7CCE2}" presName="rootText1" presStyleLbl="node0" presStyleIdx="1" presStyleCnt="2" custScaleY="88191" custLinFactX="-107328" custLinFactY="50717" custLinFactNeighborX="-200000" custLinFactNeighborY="100000">
        <dgm:presLayoutVars>
          <dgm:chPref val="3"/>
        </dgm:presLayoutVars>
      </dgm:prSet>
      <dgm:spPr/>
      <dgm:t>
        <a:bodyPr/>
        <a:lstStyle/>
        <a:p>
          <a:endParaRPr lang="es-MX"/>
        </a:p>
      </dgm:t>
    </dgm:pt>
    <dgm:pt modelId="{F8E38BCE-82D5-4403-AB53-A81B5449383B}" type="pres">
      <dgm:prSet presAssocID="{9F9A540D-A668-491F-812A-F83A89E7CCE2}" presName="rootConnector1" presStyleLbl="node1" presStyleIdx="0" presStyleCnt="0"/>
      <dgm:spPr/>
      <dgm:t>
        <a:bodyPr/>
        <a:lstStyle/>
        <a:p>
          <a:endParaRPr lang="es-MX"/>
        </a:p>
      </dgm:t>
    </dgm:pt>
    <dgm:pt modelId="{3B05179B-37C4-41F4-8CEC-3A52C64C3754}" type="pres">
      <dgm:prSet presAssocID="{9F9A540D-A668-491F-812A-F83A89E7CCE2}" presName="hierChild2" presStyleCnt="0"/>
      <dgm:spPr/>
    </dgm:pt>
    <dgm:pt modelId="{F0B3A513-80B1-4455-AA96-879EC6DEBD1A}" type="pres">
      <dgm:prSet presAssocID="{9F9A540D-A668-491F-812A-F83A89E7CCE2}" presName="hierChild3" presStyleCnt="0"/>
      <dgm:spPr/>
    </dgm:pt>
  </dgm:ptLst>
  <dgm:cxnLst>
    <dgm:cxn modelId="{7D79F9DC-8A76-4534-A022-2213D5F36239}" srcId="{9E7AC87A-18A8-4890-AAFE-F693815D4BDE}" destId="{E2C8E791-C0BD-4076-8F6E-CDBE1DA5730A}" srcOrd="2" destOrd="0" parTransId="{9EA6D438-7A42-407D-80D9-2BE33BE1A7CA}" sibTransId="{F76C36DB-B69D-4408-A148-00AFD253A334}"/>
    <dgm:cxn modelId="{48F8DB62-5033-46ED-B96C-0CEED81B26C9}" type="presOf" srcId="{71BCE67C-44CA-42C8-8BB8-AD4CDE52715E}" destId="{09EAA4A3-C10E-4458-A032-A11CE4E95277}" srcOrd="0" destOrd="0" presId="urn:microsoft.com/office/officeart/2005/8/layout/orgChart1"/>
    <dgm:cxn modelId="{33B03918-8814-43F0-BC13-BA5515F58E15}" type="presOf" srcId="{E2C8E791-C0BD-4076-8F6E-CDBE1DA5730A}" destId="{7C70CDD3-E4A1-421E-B485-8627C785F329}" srcOrd="1" destOrd="0" presId="urn:microsoft.com/office/officeart/2005/8/layout/orgChart1"/>
    <dgm:cxn modelId="{D9BEEE7C-B4A4-4654-B9E0-458F508DE38A}" type="presOf" srcId="{882D0D31-76A6-4A16-8FF8-89E0136D328F}" destId="{9A0A6665-EB23-4E04-8B9D-88D066251755}" srcOrd="0" destOrd="0" presId="urn:microsoft.com/office/officeart/2005/8/layout/orgChart1"/>
    <dgm:cxn modelId="{EF0181BC-3145-46D6-8B75-4C112479923F}" type="presOf" srcId="{4F335A8F-CCD9-43C2-B82C-07262A3CC7F9}" destId="{215A9B2D-517B-4A11-86DC-28D73DB522F2}" srcOrd="1" destOrd="0" presId="urn:microsoft.com/office/officeart/2005/8/layout/orgChart1"/>
    <dgm:cxn modelId="{0DE44C80-4834-4DCF-82CB-8C264BDC96FF}" srcId="{9E7AC87A-18A8-4890-AAFE-F693815D4BDE}" destId="{87C3EC08-F199-40EA-B463-DFFB01582118}" srcOrd="1" destOrd="0" parTransId="{63379216-109E-4248-9267-4D4E10AAC139}" sibTransId="{C41E98F8-FD25-4F0F-AD1E-88FA1A549530}"/>
    <dgm:cxn modelId="{A4740A9E-97E7-48BF-9395-15A713B4CA2A}" type="presOf" srcId="{882D0D31-76A6-4A16-8FF8-89E0136D328F}" destId="{8E4EC207-4458-44CA-9A47-10F30274E0FA}" srcOrd="1" destOrd="0" presId="urn:microsoft.com/office/officeart/2005/8/layout/orgChart1"/>
    <dgm:cxn modelId="{7BC2FDDB-7B22-4E1A-ABBE-5C2DA61D2170}" type="presOf" srcId="{9EA6D438-7A42-407D-80D9-2BE33BE1A7CA}" destId="{51295EA0-0147-46D7-8811-EEEAC4FDC81F}" srcOrd="0" destOrd="0" presId="urn:microsoft.com/office/officeart/2005/8/layout/orgChart1"/>
    <dgm:cxn modelId="{0AC16CCE-B6D1-49C9-9E11-524E0DCA51DF}" srcId="{EAF04A76-7694-471E-942E-D5589BEEB722}" destId="{9E7AC87A-18A8-4890-AAFE-F693815D4BDE}" srcOrd="0" destOrd="0" parTransId="{5107FD3A-68D6-486F-8C2E-790981373511}" sibTransId="{6F643E51-A28E-4FE8-87E5-4A4A33A6FF3A}"/>
    <dgm:cxn modelId="{D79DF176-A4A7-4E35-AE55-C2C0939E5466}" srcId="{9E7AC87A-18A8-4890-AAFE-F693815D4BDE}" destId="{4F335A8F-CCD9-43C2-B82C-07262A3CC7F9}" srcOrd="0" destOrd="0" parTransId="{71BCE67C-44CA-42C8-8BB8-AD4CDE52715E}" sibTransId="{ED30E99C-4FCF-4B5D-9366-3637987FF622}"/>
    <dgm:cxn modelId="{E4DE110B-0C72-4147-99E9-E6CE554F55F0}" type="presOf" srcId="{ED27F1B7-5FE1-4612-8928-65BC1BC8E510}" destId="{BF1B774C-7301-4C43-902A-AB06FB425801}" srcOrd="0" destOrd="0" presId="urn:microsoft.com/office/officeart/2005/8/layout/orgChart1"/>
    <dgm:cxn modelId="{10BA676D-7CAD-4D5E-918C-7FE3606B1EC2}" type="presOf" srcId="{66168583-045B-4A19-9954-3BA4908EB4AA}" destId="{495C8600-DCF9-47F8-98CA-779A160B1616}" srcOrd="0" destOrd="0" presId="urn:microsoft.com/office/officeart/2005/8/layout/orgChart1"/>
    <dgm:cxn modelId="{8F75F0AD-74DC-4CE4-AB39-B976D23488C4}" type="presOf" srcId="{E2C8E791-C0BD-4076-8F6E-CDBE1DA5730A}" destId="{45FE2771-447A-42C5-B4F9-FA9532926000}" srcOrd="0" destOrd="0" presId="urn:microsoft.com/office/officeart/2005/8/layout/orgChart1"/>
    <dgm:cxn modelId="{605C1CFC-3C55-4828-A4C1-6916FD491A1A}" type="presOf" srcId="{9F9A540D-A668-491F-812A-F83A89E7CCE2}" destId="{F8E38BCE-82D5-4403-AB53-A81B5449383B}" srcOrd="1" destOrd="0" presId="urn:microsoft.com/office/officeart/2005/8/layout/orgChart1"/>
    <dgm:cxn modelId="{1E62040D-99CB-4CF9-884E-6FAC2E82C260}" srcId="{9E7AC87A-18A8-4890-AAFE-F693815D4BDE}" destId="{ED27F1B7-5FE1-4612-8928-65BC1BC8E510}" srcOrd="4" destOrd="0" parTransId="{66168583-045B-4A19-9954-3BA4908EB4AA}" sibTransId="{A6FD9E90-B447-4666-9617-404E3D795DDA}"/>
    <dgm:cxn modelId="{5857AFA8-901E-478C-A881-F1A93FCFF63A}" type="presOf" srcId="{63379216-109E-4248-9267-4D4E10AAC139}" destId="{29A4A278-9E12-4817-88E9-650B4E721F19}" srcOrd="0" destOrd="0" presId="urn:microsoft.com/office/officeart/2005/8/layout/orgChart1"/>
    <dgm:cxn modelId="{48C26A87-5DEE-4915-BD03-5F3546AE8E3D}" type="presOf" srcId="{9F9A540D-A668-491F-812A-F83A89E7CCE2}" destId="{0DCA8F87-C440-4F8D-B8F5-ACF8B2A92E3C}" srcOrd="0" destOrd="0" presId="urn:microsoft.com/office/officeart/2005/8/layout/orgChart1"/>
    <dgm:cxn modelId="{441D84CD-7BC8-4771-9C18-0D0B2662F262}" srcId="{EAF04A76-7694-471E-942E-D5589BEEB722}" destId="{9F9A540D-A668-491F-812A-F83A89E7CCE2}" srcOrd="1" destOrd="0" parTransId="{A41EE65A-106F-4C17-8243-9C41B3656CD8}" sibTransId="{24B6B0AB-2712-4AAE-95F1-44F4DDE7BF32}"/>
    <dgm:cxn modelId="{5F56981E-1A31-4167-B1A9-49FE2E3C73AB}" type="presOf" srcId="{ED27F1B7-5FE1-4612-8928-65BC1BC8E510}" destId="{B92183A9-ABAD-487F-A89E-2E91102A6C6A}" srcOrd="1" destOrd="0" presId="urn:microsoft.com/office/officeart/2005/8/layout/orgChart1"/>
    <dgm:cxn modelId="{8A0750F1-D06C-4F04-84DB-70271461F3EE}" type="presOf" srcId="{5C629122-7045-4E8D-A317-C2FDC671A0CC}" destId="{22D5F2FD-D54C-4835-B605-7823274BD47A}" srcOrd="0" destOrd="0" presId="urn:microsoft.com/office/officeart/2005/8/layout/orgChart1"/>
    <dgm:cxn modelId="{24238EFA-3617-4405-9AC6-DF07DF17F669}" type="presOf" srcId="{4F335A8F-CCD9-43C2-B82C-07262A3CC7F9}" destId="{BCE6186A-3D0A-426D-A412-97DDA37B9252}" srcOrd="0" destOrd="0" presId="urn:microsoft.com/office/officeart/2005/8/layout/orgChart1"/>
    <dgm:cxn modelId="{C4F555C8-AF54-446D-9B7A-9CD0C0D1B432}" type="presOf" srcId="{EAF04A76-7694-471E-942E-D5589BEEB722}" destId="{49775C60-4399-4321-BA32-587B4A7E3B4B}" srcOrd="0" destOrd="0" presId="urn:microsoft.com/office/officeart/2005/8/layout/orgChart1"/>
    <dgm:cxn modelId="{E2B27AAB-73AD-4971-A6B4-01C336C70AB7}" type="presOf" srcId="{87C3EC08-F199-40EA-B463-DFFB01582118}" destId="{71D6FBEB-AE35-4E28-82A4-DF1811EB861F}" srcOrd="0" destOrd="0" presId="urn:microsoft.com/office/officeart/2005/8/layout/orgChart1"/>
    <dgm:cxn modelId="{4A880B0E-EB64-42E0-A097-82D72A43DAFD}" srcId="{9E7AC87A-18A8-4890-AAFE-F693815D4BDE}" destId="{882D0D31-76A6-4A16-8FF8-89E0136D328F}" srcOrd="3" destOrd="0" parTransId="{5C629122-7045-4E8D-A317-C2FDC671A0CC}" sibTransId="{C22E94F6-AB04-4635-B2BF-AC057EACD7E7}"/>
    <dgm:cxn modelId="{C057E344-E5F3-4431-829A-6A305D8C4024}" type="presOf" srcId="{9E7AC87A-18A8-4890-AAFE-F693815D4BDE}" destId="{EF0363C5-D4CF-4B3D-B326-59D9D233C8E2}" srcOrd="1" destOrd="0" presId="urn:microsoft.com/office/officeart/2005/8/layout/orgChart1"/>
    <dgm:cxn modelId="{0D36FF1F-7B61-47B8-A7EF-BA246DCD5615}" type="presOf" srcId="{87C3EC08-F199-40EA-B463-DFFB01582118}" destId="{A8424603-481F-4263-8CE0-9925E405C2EB}" srcOrd="1" destOrd="0" presId="urn:microsoft.com/office/officeart/2005/8/layout/orgChart1"/>
    <dgm:cxn modelId="{0CB289BD-263C-4294-8354-B88532368B72}" type="presOf" srcId="{9E7AC87A-18A8-4890-AAFE-F693815D4BDE}" destId="{9BDBDE58-4356-4EE2-A0A4-A8A7C1E23454}" srcOrd="0" destOrd="0" presId="urn:microsoft.com/office/officeart/2005/8/layout/orgChart1"/>
    <dgm:cxn modelId="{12A66939-4883-4806-83AB-24BA76767DAF}" type="presParOf" srcId="{49775C60-4399-4321-BA32-587B4A7E3B4B}" destId="{D840CDC0-EF41-4F8E-B021-6CEB62D62DDE}" srcOrd="0" destOrd="0" presId="urn:microsoft.com/office/officeart/2005/8/layout/orgChart1"/>
    <dgm:cxn modelId="{D4F5A4EC-F7B0-4238-B224-C35A1E83537E}" type="presParOf" srcId="{D840CDC0-EF41-4F8E-B021-6CEB62D62DDE}" destId="{8A5623E6-DA52-46D0-8833-4084ECEB98B0}" srcOrd="0" destOrd="0" presId="urn:microsoft.com/office/officeart/2005/8/layout/orgChart1"/>
    <dgm:cxn modelId="{7F76A948-6D8D-4E35-9BD8-1A7F313D2831}" type="presParOf" srcId="{8A5623E6-DA52-46D0-8833-4084ECEB98B0}" destId="{9BDBDE58-4356-4EE2-A0A4-A8A7C1E23454}" srcOrd="0" destOrd="0" presId="urn:microsoft.com/office/officeart/2005/8/layout/orgChart1"/>
    <dgm:cxn modelId="{3EF5F0DD-7008-4B28-89AB-34FEF48A67B2}" type="presParOf" srcId="{8A5623E6-DA52-46D0-8833-4084ECEB98B0}" destId="{EF0363C5-D4CF-4B3D-B326-59D9D233C8E2}" srcOrd="1" destOrd="0" presId="urn:microsoft.com/office/officeart/2005/8/layout/orgChart1"/>
    <dgm:cxn modelId="{6E3DC60C-6402-4F96-9F46-6027A3576896}" type="presParOf" srcId="{D840CDC0-EF41-4F8E-B021-6CEB62D62DDE}" destId="{F86BE414-F4A0-42B7-B6F7-63F5B57CEE17}" srcOrd="1" destOrd="0" presId="urn:microsoft.com/office/officeart/2005/8/layout/orgChart1"/>
    <dgm:cxn modelId="{E80EE303-A46D-4556-A34B-02631B6ED31D}" type="presParOf" srcId="{F86BE414-F4A0-42B7-B6F7-63F5B57CEE17}" destId="{29A4A278-9E12-4817-88E9-650B4E721F19}" srcOrd="0" destOrd="0" presId="urn:microsoft.com/office/officeart/2005/8/layout/orgChart1"/>
    <dgm:cxn modelId="{2AABB0C8-0E08-4C6C-9277-2FB362E4467D}" type="presParOf" srcId="{F86BE414-F4A0-42B7-B6F7-63F5B57CEE17}" destId="{53332271-41D7-42EF-8CD9-3C8BC6CD1BF1}" srcOrd="1" destOrd="0" presId="urn:microsoft.com/office/officeart/2005/8/layout/orgChart1"/>
    <dgm:cxn modelId="{1417EA7D-C677-4515-8A3A-DFC3BA8401DF}" type="presParOf" srcId="{53332271-41D7-42EF-8CD9-3C8BC6CD1BF1}" destId="{0D8FE156-1478-4AE2-B735-7B647DFE639A}" srcOrd="0" destOrd="0" presId="urn:microsoft.com/office/officeart/2005/8/layout/orgChart1"/>
    <dgm:cxn modelId="{5239F3A5-895F-4EC0-9257-BA66A889771D}" type="presParOf" srcId="{0D8FE156-1478-4AE2-B735-7B647DFE639A}" destId="{71D6FBEB-AE35-4E28-82A4-DF1811EB861F}" srcOrd="0" destOrd="0" presId="urn:microsoft.com/office/officeart/2005/8/layout/orgChart1"/>
    <dgm:cxn modelId="{E0601D9E-90D7-4E05-98C9-4161906AA096}" type="presParOf" srcId="{0D8FE156-1478-4AE2-B735-7B647DFE639A}" destId="{A8424603-481F-4263-8CE0-9925E405C2EB}" srcOrd="1" destOrd="0" presId="urn:microsoft.com/office/officeart/2005/8/layout/orgChart1"/>
    <dgm:cxn modelId="{A448214B-3197-4217-9A4C-59EB6CD71CC3}" type="presParOf" srcId="{53332271-41D7-42EF-8CD9-3C8BC6CD1BF1}" destId="{D6683CD2-A81A-4BEF-A5A3-FB4F78777B7B}" srcOrd="1" destOrd="0" presId="urn:microsoft.com/office/officeart/2005/8/layout/orgChart1"/>
    <dgm:cxn modelId="{8BE087D3-47E8-47DB-947C-F1CBA1729C94}" type="presParOf" srcId="{53332271-41D7-42EF-8CD9-3C8BC6CD1BF1}" destId="{F8EA7D86-C393-40C2-8AAE-47B2228F133E}" srcOrd="2" destOrd="0" presId="urn:microsoft.com/office/officeart/2005/8/layout/orgChart1"/>
    <dgm:cxn modelId="{E3973B6C-9592-45B9-B672-0775D276F91F}" type="presParOf" srcId="{F86BE414-F4A0-42B7-B6F7-63F5B57CEE17}" destId="{51295EA0-0147-46D7-8811-EEEAC4FDC81F}" srcOrd="2" destOrd="0" presId="urn:microsoft.com/office/officeart/2005/8/layout/orgChart1"/>
    <dgm:cxn modelId="{613E5577-1C6A-4930-9E00-A1EAC6B6B9D7}" type="presParOf" srcId="{F86BE414-F4A0-42B7-B6F7-63F5B57CEE17}" destId="{55CC5E31-F023-4A50-B131-C7AD6624DC8E}" srcOrd="3" destOrd="0" presId="urn:microsoft.com/office/officeart/2005/8/layout/orgChart1"/>
    <dgm:cxn modelId="{654662CF-085E-401B-B928-0242B4C52AA5}" type="presParOf" srcId="{55CC5E31-F023-4A50-B131-C7AD6624DC8E}" destId="{2E80CC38-F548-4981-B519-857CD0B321A2}" srcOrd="0" destOrd="0" presId="urn:microsoft.com/office/officeart/2005/8/layout/orgChart1"/>
    <dgm:cxn modelId="{0CF37F5E-72BE-4F8A-84C8-D0CF0EE3857F}" type="presParOf" srcId="{2E80CC38-F548-4981-B519-857CD0B321A2}" destId="{45FE2771-447A-42C5-B4F9-FA9532926000}" srcOrd="0" destOrd="0" presId="urn:microsoft.com/office/officeart/2005/8/layout/orgChart1"/>
    <dgm:cxn modelId="{CADBEB73-9F10-420B-91F0-4784883FBBE9}" type="presParOf" srcId="{2E80CC38-F548-4981-B519-857CD0B321A2}" destId="{7C70CDD3-E4A1-421E-B485-8627C785F329}" srcOrd="1" destOrd="0" presId="urn:microsoft.com/office/officeart/2005/8/layout/orgChart1"/>
    <dgm:cxn modelId="{436ACC52-FE5C-4EDE-8139-22F733083A30}" type="presParOf" srcId="{55CC5E31-F023-4A50-B131-C7AD6624DC8E}" destId="{ABCE1D03-6F8E-43DF-B36B-F13A609B204B}" srcOrd="1" destOrd="0" presId="urn:microsoft.com/office/officeart/2005/8/layout/orgChart1"/>
    <dgm:cxn modelId="{0330C0AC-0830-4687-82C1-CADF285C3904}" type="presParOf" srcId="{55CC5E31-F023-4A50-B131-C7AD6624DC8E}" destId="{58C745E4-A7A4-4B9A-B128-6EC2C509B08D}" srcOrd="2" destOrd="0" presId="urn:microsoft.com/office/officeart/2005/8/layout/orgChart1"/>
    <dgm:cxn modelId="{01FE807B-61A5-440E-8FE1-3E810DC7A91C}" type="presParOf" srcId="{F86BE414-F4A0-42B7-B6F7-63F5B57CEE17}" destId="{22D5F2FD-D54C-4835-B605-7823274BD47A}" srcOrd="4" destOrd="0" presId="urn:microsoft.com/office/officeart/2005/8/layout/orgChart1"/>
    <dgm:cxn modelId="{B102A7BA-C38C-4BFC-871C-EDF841C24A7A}" type="presParOf" srcId="{F86BE414-F4A0-42B7-B6F7-63F5B57CEE17}" destId="{D5FA1BDF-BE68-4690-9530-8440678FC4E8}" srcOrd="5" destOrd="0" presId="urn:microsoft.com/office/officeart/2005/8/layout/orgChart1"/>
    <dgm:cxn modelId="{4B2EB757-DFCB-43D7-A5F3-C95DA1174A09}" type="presParOf" srcId="{D5FA1BDF-BE68-4690-9530-8440678FC4E8}" destId="{D0CE554B-DBA3-4672-B7EA-6CF7A95F0F87}" srcOrd="0" destOrd="0" presId="urn:microsoft.com/office/officeart/2005/8/layout/orgChart1"/>
    <dgm:cxn modelId="{4B194806-6B9B-4C1A-B70C-A327FEED9BD2}" type="presParOf" srcId="{D0CE554B-DBA3-4672-B7EA-6CF7A95F0F87}" destId="{9A0A6665-EB23-4E04-8B9D-88D066251755}" srcOrd="0" destOrd="0" presId="urn:microsoft.com/office/officeart/2005/8/layout/orgChart1"/>
    <dgm:cxn modelId="{90BEA733-22EF-4F68-A1A0-7FF35F4E7409}" type="presParOf" srcId="{D0CE554B-DBA3-4672-B7EA-6CF7A95F0F87}" destId="{8E4EC207-4458-44CA-9A47-10F30274E0FA}" srcOrd="1" destOrd="0" presId="urn:microsoft.com/office/officeart/2005/8/layout/orgChart1"/>
    <dgm:cxn modelId="{5934BA01-C26A-4C42-8F3E-B73B6E506AAA}" type="presParOf" srcId="{D5FA1BDF-BE68-4690-9530-8440678FC4E8}" destId="{983AFBCF-C42C-4E8F-B23F-3E194A9B9936}" srcOrd="1" destOrd="0" presId="urn:microsoft.com/office/officeart/2005/8/layout/orgChart1"/>
    <dgm:cxn modelId="{FD9608A7-1827-4B8B-A7E0-5C84ADC6B194}" type="presParOf" srcId="{D5FA1BDF-BE68-4690-9530-8440678FC4E8}" destId="{CD6F55C8-AC7F-41F2-A2EA-890535B11069}" srcOrd="2" destOrd="0" presId="urn:microsoft.com/office/officeart/2005/8/layout/orgChart1"/>
    <dgm:cxn modelId="{4E0792FB-67DA-4FD2-9D4E-3D1ECEDF2387}" type="presParOf" srcId="{F86BE414-F4A0-42B7-B6F7-63F5B57CEE17}" destId="{495C8600-DCF9-47F8-98CA-779A160B1616}" srcOrd="6" destOrd="0" presId="urn:microsoft.com/office/officeart/2005/8/layout/orgChart1"/>
    <dgm:cxn modelId="{6487D57A-9FB0-4072-BA85-71526368007D}" type="presParOf" srcId="{F86BE414-F4A0-42B7-B6F7-63F5B57CEE17}" destId="{D07A230D-C2D9-4D14-B523-6B9DD48C6B25}" srcOrd="7" destOrd="0" presId="urn:microsoft.com/office/officeart/2005/8/layout/orgChart1"/>
    <dgm:cxn modelId="{44025FD5-47C1-4F0F-A2D8-82E961B687E4}" type="presParOf" srcId="{D07A230D-C2D9-4D14-B523-6B9DD48C6B25}" destId="{EFECA99F-8B3B-4EFC-AEFD-F6C0E4775FE9}" srcOrd="0" destOrd="0" presId="urn:microsoft.com/office/officeart/2005/8/layout/orgChart1"/>
    <dgm:cxn modelId="{1EE6C391-C76B-4F1C-9FBA-2A13E04CB304}" type="presParOf" srcId="{EFECA99F-8B3B-4EFC-AEFD-F6C0E4775FE9}" destId="{BF1B774C-7301-4C43-902A-AB06FB425801}" srcOrd="0" destOrd="0" presId="urn:microsoft.com/office/officeart/2005/8/layout/orgChart1"/>
    <dgm:cxn modelId="{7A8D4C63-5E0A-43B5-9BED-F034AE04500E}" type="presParOf" srcId="{EFECA99F-8B3B-4EFC-AEFD-F6C0E4775FE9}" destId="{B92183A9-ABAD-487F-A89E-2E91102A6C6A}" srcOrd="1" destOrd="0" presId="urn:microsoft.com/office/officeart/2005/8/layout/orgChart1"/>
    <dgm:cxn modelId="{CBB3428B-2AB1-4435-85BD-612F5AFAB2CE}" type="presParOf" srcId="{D07A230D-C2D9-4D14-B523-6B9DD48C6B25}" destId="{3A4792DF-186F-4E26-8D76-E75FE250CD6A}" srcOrd="1" destOrd="0" presId="urn:microsoft.com/office/officeart/2005/8/layout/orgChart1"/>
    <dgm:cxn modelId="{2FAEF794-F4BF-43A4-B8A6-DD0530E6B77D}" type="presParOf" srcId="{D07A230D-C2D9-4D14-B523-6B9DD48C6B25}" destId="{E3CB9646-81FF-4551-8B35-BE6219E021E6}" srcOrd="2" destOrd="0" presId="urn:microsoft.com/office/officeart/2005/8/layout/orgChart1"/>
    <dgm:cxn modelId="{44B7D40B-E2EA-4328-BE82-0AC8B11B853E}" type="presParOf" srcId="{D840CDC0-EF41-4F8E-B021-6CEB62D62DDE}" destId="{A9455F8C-10D5-4F0D-B605-B06015D15E39}" srcOrd="2" destOrd="0" presId="urn:microsoft.com/office/officeart/2005/8/layout/orgChart1"/>
    <dgm:cxn modelId="{B6EED6B6-0BC8-4217-BFC0-9462E5BC672A}" type="presParOf" srcId="{A9455F8C-10D5-4F0D-B605-B06015D15E39}" destId="{09EAA4A3-C10E-4458-A032-A11CE4E95277}" srcOrd="0" destOrd="0" presId="urn:microsoft.com/office/officeart/2005/8/layout/orgChart1"/>
    <dgm:cxn modelId="{60A734AA-4F01-4937-B3E6-018075F3DA28}" type="presParOf" srcId="{A9455F8C-10D5-4F0D-B605-B06015D15E39}" destId="{8B9A3598-048B-43F3-B4C6-DF1C689377F4}" srcOrd="1" destOrd="0" presId="urn:microsoft.com/office/officeart/2005/8/layout/orgChart1"/>
    <dgm:cxn modelId="{34CD45E0-5AC8-42F3-9F17-24CA9D43C752}" type="presParOf" srcId="{8B9A3598-048B-43F3-B4C6-DF1C689377F4}" destId="{000D7FD0-CCC3-4D8D-A201-EA49F62F2EEC}" srcOrd="0" destOrd="0" presId="urn:microsoft.com/office/officeart/2005/8/layout/orgChart1"/>
    <dgm:cxn modelId="{49240CDE-301A-4EFF-9B7B-77C6825E758E}" type="presParOf" srcId="{000D7FD0-CCC3-4D8D-A201-EA49F62F2EEC}" destId="{BCE6186A-3D0A-426D-A412-97DDA37B9252}" srcOrd="0" destOrd="0" presId="urn:microsoft.com/office/officeart/2005/8/layout/orgChart1"/>
    <dgm:cxn modelId="{C0648196-FC88-4949-83B7-2662B5F83B2B}" type="presParOf" srcId="{000D7FD0-CCC3-4D8D-A201-EA49F62F2EEC}" destId="{215A9B2D-517B-4A11-86DC-28D73DB522F2}" srcOrd="1" destOrd="0" presId="urn:microsoft.com/office/officeart/2005/8/layout/orgChart1"/>
    <dgm:cxn modelId="{4C3439A7-0D52-4E95-90BE-8372FA999CBA}" type="presParOf" srcId="{8B9A3598-048B-43F3-B4C6-DF1C689377F4}" destId="{51B3A31B-DBA7-42A6-9247-38E6D29BAC0B}" srcOrd="1" destOrd="0" presId="urn:microsoft.com/office/officeart/2005/8/layout/orgChart1"/>
    <dgm:cxn modelId="{AFB6F51C-CD84-435E-B64A-2619A2E25B66}" type="presParOf" srcId="{8B9A3598-048B-43F3-B4C6-DF1C689377F4}" destId="{72A6FEA9-BB59-4D0A-B885-F1287A46A5DF}" srcOrd="2" destOrd="0" presId="urn:microsoft.com/office/officeart/2005/8/layout/orgChart1"/>
    <dgm:cxn modelId="{DD7E0605-B04E-4E38-8FFD-57A23BA35754}" type="presParOf" srcId="{49775C60-4399-4321-BA32-587B4A7E3B4B}" destId="{2A13673B-A46B-4DD7-8E87-3435C58C2388}" srcOrd="1" destOrd="0" presId="urn:microsoft.com/office/officeart/2005/8/layout/orgChart1"/>
    <dgm:cxn modelId="{711F6FE5-F48B-49E3-8A5B-3BDC2E78AA1E}" type="presParOf" srcId="{2A13673B-A46B-4DD7-8E87-3435C58C2388}" destId="{1C86347C-148A-4C78-9603-D542DA841BDA}" srcOrd="0" destOrd="0" presId="urn:microsoft.com/office/officeart/2005/8/layout/orgChart1"/>
    <dgm:cxn modelId="{CF0BAF75-2366-4917-9508-A88BE84C4796}" type="presParOf" srcId="{1C86347C-148A-4C78-9603-D542DA841BDA}" destId="{0DCA8F87-C440-4F8D-B8F5-ACF8B2A92E3C}" srcOrd="0" destOrd="0" presId="urn:microsoft.com/office/officeart/2005/8/layout/orgChart1"/>
    <dgm:cxn modelId="{6CA0F1BE-559F-4113-8293-6AA3CA70BC4E}" type="presParOf" srcId="{1C86347C-148A-4C78-9603-D542DA841BDA}" destId="{F8E38BCE-82D5-4403-AB53-A81B5449383B}" srcOrd="1" destOrd="0" presId="urn:microsoft.com/office/officeart/2005/8/layout/orgChart1"/>
    <dgm:cxn modelId="{3ACD6CCC-8698-4AB5-BDE2-E55CE47E8218}" type="presParOf" srcId="{2A13673B-A46B-4DD7-8E87-3435C58C2388}" destId="{3B05179B-37C4-41F4-8CEC-3A52C64C3754}" srcOrd="1" destOrd="0" presId="urn:microsoft.com/office/officeart/2005/8/layout/orgChart1"/>
    <dgm:cxn modelId="{EB2FAA68-21A6-441F-96E8-2C9D8A80F0CF}" type="presParOf" srcId="{2A13673B-A46B-4DD7-8E87-3435C58C2388}" destId="{F0B3A513-80B1-4455-AA96-879EC6DEBD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6B353-3793-42EE-A092-3C3190D86D6B}">
      <dsp:nvSpPr>
        <dsp:cNvPr id="0" name=""/>
        <dsp:cNvSpPr/>
      </dsp:nvSpPr>
      <dsp:spPr>
        <a:xfrm rot="10800000">
          <a:off x="401753" y="2111"/>
          <a:ext cx="7981469" cy="513007"/>
        </a:xfrm>
        <a:prstGeom prst="homePlate">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8 de Enero de 1932. </a:t>
          </a:r>
          <a:r>
            <a:rPr lang="es-MX" sz="1600" kern="1200" dirty="0" smtClean="0">
              <a:solidFill>
                <a:schemeClr val="bg1"/>
              </a:solidFill>
            </a:rPr>
            <a:t>Se decreta gran parte de la Serranía como Zona 	Protectora Forestal. </a:t>
          </a:r>
          <a:endParaRPr lang="es-MX" sz="1600" kern="1200" dirty="0">
            <a:solidFill>
              <a:schemeClr val="bg1"/>
            </a:solidFill>
          </a:endParaRPr>
        </a:p>
      </dsp:txBody>
      <dsp:txXfrm rot="10800000">
        <a:off x="530005" y="2111"/>
        <a:ext cx="7853217" cy="513007"/>
      </dsp:txXfrm>
    </dsp:sp>
    <dsp:sp modelId="{F1867135-66F6-4B11-998C-EB20B01F890C}">
      <dsp:nvSpPr>
        <dsp:cNvPr id="0" name=""/>
        <dsp:cNvSpPr/>
      </dsp:nvSpPr>
      <dsp:spPr>
        <a:xfrm>
          <a:off x="21975" y="0"/>
          <a:ext cx="513007" cy="513007"/>
        </a:xfrm>
        <a:prstGeom prst="ellipse">
          <a:avLst/>
        </a:prstGeom>
        <a:blipFill rotWithShape="1">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3FDD84-F6BB-4D8F-92E0-302E905CF7A3}">
      <dsp:nvSpPr>
        <dsp:cNvPr id="0" name=""/>
        <dsp:cNvSpPr/>
      </dsp:nvSpPr>
      <dsp:spPr>
        <a:xfrm rot="10800000">
          <a:off x="432044" y="668255"/>
          <a:ext cx="7920887" cy="513007"/>
        </a:xfrm>
        <a:prstGeom prst="homePlate">
          <a:avLst/>
        </a:prstGeom>
        <a:solidFill>
          <a:schemeClr val="accent4">
            <a:hueOff val="-439479"/>
            <a:satOff val="4600"/>
            <a:lumOff val="112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Mayo de  1978</a:t>
          </a:r>
          <a:r>
            <a:rPr lang="es-MX" sz="1600" kern="1200" dirty="0" smtClean="0">
              <a:solidFill>
                <a:schemeClr val="bg1"/>
              </a:solidFill>
            </a:rPr>
            <a:t>. UAAAN propone  al Gobierno Mexicano considerar el Cañón </a:t>
          </a:r>
          <a:r>
            <a:rPr lang="es-MX" sz="1600" kern="1200" smtClean="0">
              <a:solidFill>
                <a:schemeClr val="bg1"/>
              </a:solidFill>
            </a:rPr>
            <a:t>de San	Lorenzo </a:t>
          </a:r>
          <a:r>
            <a:rPr lang="es-MX" sz="1600" kern="1200" dirty="0" smtClean="0">
              <a:solidFill>
                <a:schemeClr val="bg1"/>
              </a:solidFill>
            </a:rPr>
            <a:t>“Sitio con    mayor diversidad y buen estado de conservación”</a:t>
          </a:r>
          <a:endParaRPr lang="es-MX" sz="1600" kern="1200" dirty="0">
            <a:solidFill>
              <a:schemeClr val="bg1"/>
            </a:solidFill>
          </a:endParaRPr>
        </a:p>
      </dsp:txBody>
      <dsp:txXfrm rot="10800000">
        <a:off x="560296" y="668255"/>
        <a:ext cx="7792635" cy="513007"/>
      </dsp:txXfrm>
    </dsp:sp>
    <dsp:sp modelId="{C4DCEF8B-804D-4300-A702-2145DF73ADFC}">
      <dsp:nvSpPr>
        <dsp:cNvPr id="0" name=""/>
        <dsp:cNvSpPr/>
      </dsp:nvSpPr>
      <dsp:spPr>
        <a:xfrm>
          <a:off x="21975" y="637054"/>
          <a:ext cx="513007" cy="513007"/>
        </a:xfrm>
        <a:prstGeom prst="ellipse">
          <a:avLst/>
        </a:prstGeom>
        <a:blipFill rotWithShape="1">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F753BC-5EF4-448B-A41F-1B2764E3B0C8}">
      <dsp:nvSpPr>
        <dsp:cNvPr id="0" name=""/>
        <dsp:cNvSpPr/>
      </dsp:nvSpPr>
      <dsp:spPr>
        <a:xfrm rot="10800000">
          <a:off x="432044" y="1334399"/>
          <a:ext cx="7920887" cy="513007"/>
        </a:xfrm>
        <a:prstGeom prst="homePlate">
          <a:avLst/>
        </a:prstGeom>
        <a:solidFill>
          <a:schemeClr val="accent4">
            <a:hueOff val="-878958"/>
            <a:satOff val="9200"/>
            <a:lumOff val="225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1981. </a:t>
          </a:r>
          <a:r>
            <a:rPr lang="es-MX" sz="1600" b="0" kern="1200" dirty="0" smtClean="0">
              <a:solidFill>
                <a:schemeClr val="bg1"/>
              </a:solidFill>
            </a:rPr>
            <a:t>Sale la publicación del Programa de Manejo  del Cañón de San Lorenzo.</a:t>
          </a:r>
          <a:endParaRPr lang="es-MX" sz="1600" b="1" kern="1200" dirty="0">
            <a:solidFill>
              <a:schemeClr val="bg1"/>
            </a:solidFill>
          </a:endParaRPr>
        </a:p>
      </dsp:txBody>
      <dsp:txXfrm rot="10800000">
        <a:off x="560296" y="1334399"/>
        <a:ext cx="7792635" cy="513007"/>
      </dsp:txXfrm>
    </dsp:sp>
    <dsp:sp modelId="{06ED4899-1FDF-43B7-A16A-052D7C0B8DA1}">
      <dsp:nvSpPr>
        <dsp:cNvPr id="0" name=""/>
        <dsp:cNvSpPr/>
      </dsp:nvSpPr>
      <dsp:spPr>
        <a:xfrm>
          <a:off x="21975" y="1303198"/>
          <a:ext cx="513007" cy="513007"/>
        </a:xfrm>
        <a:prstGeom prst="ellipse">
          <a:avLst/>
        </a:prstGeom>
        <a:blipFill rotWithShape="1">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A0D8F-796B-4795-85D7-9E7B5AC3035A}">
      <dsp:nvSpPr>
        <dsp:cNvPr id="0" name=""/>
        <dsp:cNvSpPr/>
      </dsp:nvSpPr>
      <dsp:spPr>
        <a:xfrm rot="10800000">
          <a:off x="432044" y="2000543"/>
          <a:ext cx="7920887" cy="513007"/>
        </a:xfrm>
        <a:prstGeom prst="homePlate">
          <a:avLst/>
        </a:prstGeom>
        <a:solidFill>
          <a:schemeClr val="accent4">
            <a:hueOff val="-1318437"/>
            <a:satOff val="13800"/>
            <a:lumOff val="338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1996.</a:t>
          </a:r>
          <a:r>
            <a:rPr lang="es-MX" sz="1600" kern="1200" dirty="0" smtClean="0">
              <a:solidFill>
                <a:schemeClr val="bg1"/>
              </a:solidFill>
            </a:rPr>
            <a:t> Se decreta como Zona Sujeta a Conservación Ecológica. </a:t>
          </a:r>
          <a:endParaRPr lang="es-MX" sz="1600" b="1" kern="1200" dirty="0">
            <a:solidFill>
              <a:schemeClr val="bg1"/>
            </a:solidFill>
          </a:endParaRPr>
        </a:p>
      </dsp:txBody>
      <dsp:txXfrm rot="10800000">
        <a:off x="560296" y="2000543"/>
        <a:ext cx="7792635" cy="513007"/>
      </dsp:txXfrm>
    </dsp:sp>
    <dsp:sp modelId="{A1EC8293-4BDE-4208-903B-3E4B94C8F663}">
      <dsp:nvSpPr>
        <dsp:cNvPr id="0" name=""/>
        <dsp:cNvSpPr/>
      </dsp:nvSpPr>
      <dsp:spPr>
        <a:xfrm>
          <a:off x="21975" y="1969342"/>
          <a:ext cx="513007" cy="513007"/>
        </a:xfrm>
        <a:prstGeom prst="ellipse">
          <a:avLst/>
        </a:prstGeom>
        <a:blipFill rotWithShape="1">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39E32A-27AE-4B18-AB8A-227B74799372}">
      <dsp:nvSpPr>
        <dsp:cNvPr id="0" name=""/>
        <dsp:cNvSpPr/>
      </dsp:nvSpPr>
      <dsp:spPr>
        <a:xfrm rot="10800000">
          <a:off x="432044" y="2666687"/>
          <a:ext cx="7920887" cy="513007"/>
        </a:xfrm>
        <a:prstGeom prst="homePlate">
          <a:avLst/>
        </a:prstGeom>
        <a:solidFill>
          <a:schemeClr val="accent4">
            <a:hueOff val="-1757916"/>
            <a:satOff val="18400"/>
            <a:lumOff val="4509"/>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8580" rIns="128016" bIns="68580" numCol="1" spcCol="1270" anchor="ctr" anchorCtr="0">
          <a:noAutofit/>
        </a:bodyPr>
        <a:lstStyle/>
        <a:p>
          <a:pPr lvl="0" algn="l" defTabSz="800100">
            <a:lnSpc>
              <a:spcPct val="90000"/>
            </a:lnSpc>
            <a:spcBef>
              <a:spcPct val="0"/>
            </a:spcBef>
            <a:spcAft>
              <a:spcPct val="35000"/>
            </a:spcAft>
          </a:pPr>
          <a:r>
            <a:rPr lang="es-MX" sz="1800" b="1" kern="1200" dirty="0" smtClean="0">
              <a:solidFill>
                <a:schemeClr val="bg1"/>
              </a:solidFill>
            </a:rPr>
            <a:t>31 de Octubre de 1996. Gobierno del Estado y PROFAUNA firman convenio. </a:t>
          </a:r>
          <a:endParaRPr lang="es-MX" sz="1800" kern="1200" dirty="0">
            <a:solidFill>
              <a:schemeClr val="bg1"/>
            </a:solidFill>
          </a:endParaRPr>
        </a:p>
      </dsp:txBody>
      <dsp:txXfrm rot="10800000">
        <a:off x="560296" y="2666687"/>
        <a:ext cx="7792635" cy="513007"/>
      </dsp:txXfrm>
    </dsp:sp>
    <dsp:sp modelId="{9342F3EB-30A2-46C8-9DFF-507CF8CE3AE2}">
      <dsp:nvSpPr>
        <dsp:cNvPr id="0" name=""/>
        <dsp:cNvSpPr/>
      </dsp:nvSpPr>
      <dsp:spPr>
        <a:xfrm>
          <a:off x="21975" y="2635486"/>
          <a:ext cx="513007" cy="513007"/>
        </a:xfrm>
        <a:prstGeom prst="ellipse">
          <a:avLst/>
        </a:prstGeom>
        <a:blipFill rotWithShape="1">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362E0E-97EC-4258-A584-CCF6A5327A00}">
      <dsp:nvSpPr>
        <dsp:cNvPr id="0" name=""/>
        <dsp:cNvSpPr/>
      </dsp:nvSpPr>
      <dsp:spPr>
        <a:xfrm rot="10800000">
          <a:off x="432044" y="3332831"/>
          <a:ext cx="7920887" cy="513007"/>
        </a:xfrm>
        <a:prstGeom prst="homePlate">
          <a:avLst/>
        </a:prstGeom>
        <a:solidFill>
          <a:schemeClr val="accent4">
            <a:hueOff val="-2197394"/>
            <a:satOff val="22999"/>
            <a:lumOff val="563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Mayo de 1997. </a:t>
          </a:r>
          <a:r>
            <a:rPr lang="es-MX" sz="1600" kern="1200" dirty="0" smtClean="0">
              <a:solidFill>
                <a:schemeClr val="bg1"/>
              </a:solidFill>
            </a:rPr>
            <a:t>Se inician actividades en la Operación del Área Natural Protegida. </a:t>
          </a:r>
          <a:endParaRPr lang="es-MX" sz="1600" kern="1200" dirty="0">
            <a:solidFill>
              <a:schemeClr val="bg1"/>
            </a:solidFill>
          </a:endParaRPr>
        </a:p>
      </dsp:txBody>
      <dsp:txXfrm rot="10800000">
        <a:off x="560296" y="3332831"/>
        <a:ext cx="7792635" cy="513007"/>
      </dsp:txXfrm>
    </dsp:sp>
    <dsp:sp modelId="{66CD723A-A41D-499E-85F3-467F44DD5B42}">
      <dsp:nvSpPr>
        <dsp:cNvPr id="0" name=""/>
        <dsp:cNvSpPr/>
      </dsp:nvSpPr>
      <dsp:spPr>
        <a:xfrm>
          <a:off x="21975" y="3301630"/>
          <a:ext cx="513007" cy="513007"/>
        </a:xfrm>
        <a:prstGeom prst="ellipse">
          <a:avLst/>
        </a:prstGeom>
        <a:blipFill rotWithShape="1">
          <a:blip xmlns:r="http://schemas.openxmlformats.org/officeDocument/2006/relationships" r:embed="rId6"/>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B1F243-2ACF-46BE-8278-B6555ADAB392}">
      <dsp:nvSpPr>
        <dsp:cNvPr id="0" name=""/>
        <dsp:cNvSpPr/>
      </dsp:nvSpPr>
      <dsp:spPr>
        <a:xfrm rot="10800000">
          <a:off x="432044" y="3998975"/>
          <a:ext cx="7920887" cy="513007"/>
        </a:xfrm>
        <a:prstGeom prst="homePlate">
          <a:avLst/>
        </a:prstGeom>
        <a:solidFill>
          <a:schemeClr val="accent4">
            <a:hueOff val="-2636873"/>
            <a:satOff val="27599"/>
            <a:lumOff val="6764"/>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Septiembre de  1998.</a:t>
          </a:r>
          <a:r>
            <a:rPr lang="es-MX" sz="1600" kern="1200" dirty="0" smtClean="0">
              <a:solidFill>
                <a:schemeClr val="bg1"/>
              </a:solidFill>
            </a:rPr>
            <a:t> UAAAN entrega Programa de Manejo  </a:t>
          </a:r>
          <a:r>
            <a:rPr lang="es-MX" sz="1600" kern="1200" smtClean="0">
              <a:solidFill>
                <a:schemeClr val="bg1"/>
              </a:solidFill>
            </a:rPr>
            <a:t>diseñado  específicamente	para </a:t>
          </a:r>
          <a:r>
            <a:rPr lang="es-MX" sz="1600" kern="1200" dirty="0" smtClean="0">
              <a:solidFill>
                <a:schemeClr val="bg1"/>
              </a:solidFill>
            </a:rPr>
            <a:t>el ANP. </a:t>
          </a:r>
          <a:endParaRPr lang="es-MX" sz="1600" kern="1200" dirty="0"/>
        </a:p>
      </dsp:txBody>
      <dsp:txXfrm rot="10800000">
        <a:off x="560296" y="3998975"/>
        <a:ext cx="7792635" cy="513007"/>
      </dsp:txXfrm>
    </dsp:sp>
    <dsp:sp modelId="{0B13AE50-8ADA-481C-8C97-DD3B51962858}">
      <dsp:nvSpPr>
        <dsp:cNvPr id="0" name=""/>
        <dsp:cNvSpPr/>
      </dsp:nvSpPr>
      <dsp:spPr>
        <a:xfrm>
          <a:off x="21975" y="3967774"/>
          <a:ext cx="513007" cy="513007"/>
        </a:xfrm>
        <a:prstGeom prst="ellipse">
          <a:avLst/>
        </a:prstGeom>
        <a:blipFill rotWithShape="1">
          <a:blip xmlns:r="http://schemas.openxmlformats.org/officeDocument/2006/relationships" r:embed="rId7"/>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47E41A-5FCD-4F15-BDE1-9A5A57525A5E}">
      <dsp:nvSpPr>
        <dsp:cNvPr id="0" name=""/>
        <dsp:cNvSpPr/>
      </dsp:nvSpPr>
      <dsp:spPr>
        <a:xfrm rot="10800000">
          <a:off x="432044" y="4665119"/>
          <a:ext cx="7920887" cy="513007"/>
        </a:xfrm>
        <a:prstGeom prst="homePlate">
          <a:avLst/>
        </a:prstGeom>
        <a:solidFill>
          <a:schemeClr val="accent4">
            <a:hueOff val="-3076352"/>
            <a:satOff val="32199"/>
            <a:lumOff val="7891"/>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l" defTabSz="711200">
            <a:lnSpc>
              <a:spcPct val="90000"/>
            </a:lnSpc>
            <a:spcBef>
              <a:spcPct val="0"/>
            </a:spcBef>
            <a:spcAft>
              <a:spcPct val="35000"/>
            </a:spcAft>
          </a:pPr>
          <a:r>
            <a:rPr lang="es-MX" sz="1600" b="1" kern="1200" dirty="0" smtClean="0">
              <a:solidFill>
                <a:schemeClr val="bg1"/>
              </a:solidFill>
            </a:rPr>
            <a:t>2000. </a:t>
          </a:r>
          <a:r>
            <a:rPr lang="es-MX" sz="1600" kern="1200" dirty="0" smtClean="0">
              <a:solidFill>
                <a:schemeClr val="bg1"/>
              </a:solidFill>
            </a:rPr>
            <a:t>El Programa Operativo se basa en el Programa de Manejo (Proyectos).</a:t>
          </a:r>
          <a:endParaRPr lang="es-MX" sz="1600" kern="1200" dirty="0">
            <a:solidFill>
              <a:schemeClr val="bg1"/>
            </a:solidFill>
          </a:endParaRPr>
        </a:p>
      </dsp:txBody>
      <dsp:txXfrm rot="10800000">
        <a:off x="560296" y="4665119"/>
        <a:ext cx="7792635" cy="513007"/>
      </dsp:txXfrm>
    </dsp:sp>
    <dsp:sp modelId="{E579F804-D92F-45D5-A1F6-A0407049243F}">
      <dsp:nvSpPr>
        <dsp:cNvPr id="0" name=""/>
        <dsp:cNvSpPr/>
      </dsp:nvSpPr>
      <dsp:spPr>
        <a:xfrm>
          <a:off x="21975" y="4633918"/>
          <a:ext cx="513007" cy="513007"/>
        </a:xfrm>
        <a:prstGeom prst="ellipse">
          <a:avLst/>
        </a:prstGeom>
        <a:blipFill rotWithShape="1">
          <a:blip xmlns:r="http://schemas.openxmlformats.org/officeDocument/2006/relationships" r:embed="rId8"/>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9E81B0-FB8A-4E22-BEFD-55AF1D7D73FA}">
      <dsp:nvSpPr>
        <dsp:cNvPr id="0" name=""/>
        <dsp:cNvSpPr/>
      </dsp:nvSpPr>
      <dsp:spPr>
        <a:xfrm rot="10800000">
          <a:off x="467534" y="5331263"/>
          <a:ext cx="7849907" cy="513007"/>
        </a:xfrm>
        <a:prstGeom prst="homePlate">
          <a:avLst/>
        </a:prstGeom>
        <a:solidFill>
          <a:schemeClr val="accent4">
            <a:hueOff val="-3515831"/>
            <a:satOff val="36799"/>
            <a:lumOff val="9018"/>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222" tIns="60960" rIns="113792" bIns="6096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bg1"/>
              </a:solidFill>
            </a:rPr>
            <a:t>2007 a la actualidad. </a:t>
          </a:r>
          <a:r>
            <a:rPr lang="es-MX" sz="1600" kern="1200" dirty="0" smtClean="0">
              <a:solidFill>
                <a:schemeClr val="bg1"/>
              </a:solidFill>
            </a:rPr>
            <a:t>32 proyectos dedicados a atender las amenazas y requerimientos de la Sierra de Zapalinamé.  </a:t>
          </a:r>
          <a:endParaRPr lang="es-MX" sz="1600" kern="1200" dirty="0">
            <a:solidFill>
              <a:schemeClr val="bg1"/>
            </a:solidFill>
          </a:endParaRPr>
        </a:p>
      </dsp:txBody>
      <dsp:txXfrm rot="10800000">
        <a:off x="595786" y="5331263"/>
        <a:ext cx="7721655" cy="513007"/>
      </dsp:txXfrm>
    </dsp:sp>
    <dsp:sp modelId="{5523082D-F77D-477B-829F-0C3326FBDD7C}">
      <dsp:nvSpPr>
        <dsp:cNvPr id="0" name=""/>
        <dsp:cNvSpPr/>
      </dsp:nvSpPr>
      <dsp:spPr>
        <a:xfrm>
          <a:off x="21975" y="5300062"/>
          <a:ext cx="513007" cy="513007"/>
        </a:xfrm>
        <a:prstGeom prst="ellipse">
          <a:avLst/>
        </a:prstGeom>
        <a:blipFill rotWithShape="1">
          <a:blip xmlns:r="http://schemas.openxmlformats.org/officeDocument/2006/relationships" r:embed="rId9"/>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A4A3-C10E-4458-A032-A11CE4E95277}">
      <dsp:nvSpPr>
        <dsp:cNvPr id="0" name=""/>
        <dsp:cNvSpPr/>
      </dsp:nvSpPr>
      <dsp:spPr>
        <a:xfrm>
          <a:off x="4426578" y="716406"/>
          <a:ext cx="91440" cy="404924"/>
        </a:xfrm>
        <a:custGeom>
          <a:avLst/>
          <a:gdLst/>
          <a:ahLst/>
          <a:cxnLst/>
          <a:rect l="0" t="0" r="0" b="0"/>
          <a:pathLst>
            <a:path>
              <a:moveTo>
                <a:pt x="55718" y="0"/>
              </a:moveTo>
              <a:lnTo>
                <a:pt x="55718" y="404924"/>
              </a:lnTo>
              <a:lnTo>
                <a:pt x="45720" y="404924"/>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5C8600-DCF9-47F8-98CA-779A160B1616}">
      <dsp:nvSpPr>
        <dsp:cNvPr id="0" name=""/>
        <dsp:cNvSpPr/>
      </dsp:nvSpPr>
      <dsp:spPr>
        <a:xfrm>
          <a:off x="4482296" y="716406"/>
          <a:ext cx="3427670" cy="1227313"/>
        </a:xfrm>
        <a:custGeom>
          <a:avLst/>
          <a:gdLst/>
          <a:ahLst/>
          <a:cxnLst/>
          <a:rect l="0" t="0" r="0" b="0"/>
          <a:pathLst>
            <a:path>
              <a:moveTo>
                <a:pt x="0" y="0"/>
              </a:moveTo>
              <a:lnTo>
                <a:pt x="0" y="1025030"/>
              </a:lnTo>
              <a:lnTo>
                <a:pt x="3427670" y="1025030"/>
              </a:lnTo>
              <a:lnTo>
                <a:pt x="3427670" y="1227313"/>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D5F2FD-D54C-4835-B605-7823274BD47A}">
      <dsp:nvSpPr>
        <dsp:cNvPr id="0" name=""/>
        <dsp:cNvSpPr/>
      </dsp:nvSpPr>
      <dsp:spPr>
        <a:xfrm>
          <a:off x="4482296" y="716406"/>
          <a:ext cx="1096590" cy="1227313"/>
        </a:xfrm>
        <a:custGeom>
          <a:avLst/>
          <a:gdLst/>
          <a:ahLst/>
          <a:cxnLst/>
          <a:rect l="0" t="0" r="0" b="0"/>
          <a:pathLst>
            <a:path>
              <a:moveTo>
                <a:pt x="0" y="0"/>
              </a:moveTo>
              <a:lnTo>
                <a:pt x="0" y="1025030"/>
              </a:lnTo>
              <a:lnTo>
                <a:pt x="1096590" y="1025030"/>
              </a:lnTo>
              <a:lnTo>
                <a:pt x="1096590" y="1227313"/>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295EA0-0147-46D7-8811-EEEAC4FDC81F}">
      <dsp:nvSpPr>
        <dsp:cNvPr id="0" name=""/>
        <dsp:cNvSpPr/>
      </dsp:nvSpPr>
      <dsp:spPr>
        <a:xfrm>
          <a:off x="3247806" y="716406"/>
          <a:ext cx="1234490" cy="1227313"/>
        </a:xfrm>
        <a:custGeom>
          <a:avLst/>
          <a:gdLst/>
          <a:ahLst/>
          <a:cxnLst/>
          <a:rect l="0" t="0" r="0" b="0"/>
          <a:pathLst>
            <a:path>
              <a:moveTo>
                <a:pt x="1234490" y="0"/>
              </a:moveTo>
              <a:lnTo>
                <a:pt x="1234490" y="1025030"/>
              </a:lnTo>
              <a:lnTo>
                <a:pt x="0" y="1025030"/>
              </a:lnTo>
              <a:lnTo>
                <a:pt x="0" y="1227313"/>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A4A278-9E12-4817-88E9-650B4E721F19}">
      <dsp:nvSpPr>
        <dsp:cNvPr id="0" name=""/>
        <dsp:cNvSpPr/>
      </dsp:nvSpPr>
      <dsp:spPr>
        <a:xfrm>
          <a:off x="1003188" y="716406"/>
          <a:ext cx="3479108" cy="1227313"/>
        </a:xfrm>
        <a:custGeom>
          <a:avLst/>
          <a:gdLst/>
          <a:ahLst/>
          <a:cxnLst/>
          <a:rect l="0" t="0" r="0" b="0"/>
          <a:pathLst>
            <a:path>
              <a:moveTo>
                <a:pt x="3479108" y="0"/>
              </a:moveTo>
              <a:lnTo>
                <a:pt x="3479108" y="1025030"/>
              </a:lnTo>
              <a:lnTo>
                <a:pt x="0" y="1025030"/>
              </a:lnTo>
              <a:lnTo>
                <a:pt x="0" y="1227313"/>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DBDE58-4356-4EE2-A0A4-A8A7C1E23454}">
      <dsp:nvSpPr>
        <dsp:cNvPr id="0" name=""/>
        <dsp:cNvSpPr/>
      </dsp:nvSpPr>
      <dsp:spPr>
        <a:xfrm>
          <a:off x="3519040" y="298940"/>
          <a:ext cx="1926512" cy="417465"/>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MX" sz="2400" b="1" kern="1200" dirty="0" smtClean="0"/>
            <a:t>PROFAUNA</a:t>
          </a:r>
          <a:r>
            <a:rPr lang="es-MX" sz="2000" kern="1200" dirty="0" smtClean="0"/>
            <a:t> </a:t>
          </a:r>
          <a:endParaRPr lang="es-MX" sz="2000" kern="1200" dirty="0"/>
        </a:p>
      </dsp:txBody>
      <dsp:txXfrm>
        <a:off x="3519040" y="298940"/>
        <a:ext cx="1926512" cy="417465"/>
      </dsp:txXfrm>
    </dsp:sp>
    <dsp:sp modelId="{71D6FBEB-AE35-4E28-82A4-DF1811EB861F}">
      <dsp:nvSpPr>
        <dsp:cNvPr id="0" name=""/>
        <dsp:cNvSpPr/>
      </dsp:nvSpPr>
      <dsp:spPr>
        <a:xfrm>
          <a:off x="39931" y="1943720"/>
          <a:ext cx="1926512" cy="759065"/>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b="1" kern="1200" smtClean="0"/>
            <a:t>Protección, Conservación y Restauración </a:t>
          </a:r>
          <a:endParaRPr lang="es-MX" sz="1800" b="1" kern="1200" dirty="0"/>
        </a:p>
      </dsp:txBody>
      <dsp:txXfrm>
        <a:off x="39931" y="1943720"/>
        <a:ext cx="1926512" cy="759065"/>
      </dsp:txXfrm>
    </dsp:sp>
    <dsp:sp modelId="{45FE2771-447A-42C5-B4F9-FA9532926000}">
      <dsp:nvSpPr>
        <dsp:cNvPr id="0" name=""/>
        <dsp:cNvSpPr/>
      </dsp:nvSpPr>
      <dsp:spPr>
        <a:xfrm>
          <a:off x="2284550" y="1943720"/>
          <a:ext cx="1926512" cy="707328"/>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smtClean="0"/>
            <a:t>Aprovechamiento  y Manejo </a:t>
          </a:r>
          <a:endParaRPr lang="es-MX" sz="2000" b="1" kern="1200" dirty="0"/>
        </a:p>
      </dsp:txBody>
      <dsp:txXfrm>
        <a:off x="2284550" y="1943720"/>
        <a:ext cx="1926512" cy="707328"/>
      </dsp:txXfrm>
    </dsp:sp>
    <dsp:sp modelId="{9A0A6665-EB23-4E04-8B9D-88D066251755}">
      <dsp:nvSpPr>
        <dsp:cNvPr id="0" name=""/>
        <dsp:cNvSpPr/>
      </dsp:nvSpPr>
      <dsp:spPr>
        <a:xfrm>
          <a:off x="4615630" y="1943720"/>
          <a:ext cx="1926512" cy="759065"/>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smtClean="0"/>
            <a:t>Investigación y Monitoreo</a:t>
          </a:r>
          <a:endParaRPr lang="es-MX" sz="2000" b="1" kern="1200" dirty="0"/>
        </a:p>
      </dsp:txBody>
      <dsp:txXfrm>
        <a:off x="4615630" y="1943720"/>
        <a:ext cx="1926512" cy="759065"/>
      </dsp:txXfrm>
    </dsp:sp>
    <dsp:sp modelId="{BF1B774C-7301-4C43-902A-AB06FB425801}">
      <dsp:nvSpPr>
        <dsp:cNvPr id="0" name=""/>
        <dsp:cNvSpPr/>
      </dsp:nvSpPr>
      <dsp:spPr>
        <a:xfrm>
          <a:off x="6946711" y="1943720"/>
          <a:ext cx="1926512" cy="755742"/>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smtClean="0"/>
            <a:t>Educación para la Conservación </a:t>
          </a:r>
          <a:endParaRPr lang="es-MX" sz="2000" b="1" kern="1200" dirty="0"/>
        </a:p>
      </dsp:txBody>
      <dsp:txXfrm>
        <a:off x="6946711" y="1943720"/>
        <a:ext cx="1926512" cy="755742"/>
      </dsp:txXfrm>
    </dsp:sp>
    <dsp:sp modelId="{BCE6186A-3D0A-426D-A412-97DDA37B9252}">
      <dsp:nvSpPr>
        <dsp:cNvPr id="0" name=""/>
        <dsp:cNvSpPr/>
      </dsp:nvSpPr>
      <dsp:spPr>
        <a:xfrm>
          <a:off x="2545785" y="946533"/>
          <a:ext cx="1926512" cy="349594"/>
        </a:xfrm>
        <a:prstGeom prst="rect">
          <a:avLst/>
        </a:prstGeom>
        <a:gradFill flip="none" rotWithShape="0">
          <a:gsLst>
            <a:gs pos="0">
              <a:srgbClr val="33AFA3">
                <a:shade val="30000"/>
                <a:satMod val="115000"/>
              </a:srgbClr>
            </a:gs>
            <a:gs pos="50000">
              <a:srgbClr val="33AFA3">
                <a:shade val="67500"/>
                <a:satMod val="115000"/>
              </a:srgbClr>
            </a:gs>
            <a:gs pos="100000">
              <a:srgbClr val="33AFA3">
                <a:shade val="100000"/>
                <a:satMod val="115000"/>
              </a:srgbClr>
            </a:gs>
          </a:gsLst>
          <a:lin ang="16200000" scaled="1"/>
          <a:tileRect/>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dirty="0" smtClean="0"/>
            <a:t>Z.S.C.E.S.Z.</a:t>
          </a:r>
          <a:endParaRPr lang="es-MX" sz="2000" b="1" kern="1200" dirty="0"/>
        </a:p>
      </dsp:txBody>
      <dsp:txXfrm>
        <a:off x="2545785" y="946533"/>
        <a:ext cx="1926512" cy="349594"/>
      </dsp:txXfrm>
    </dsp:sp>
    <dsp:sp modelId="{0DCA8F87-C440-4F8D-B8F5-ACF8B2A92E3C}">
      <dsp:nvSpPr>
        <dsp:cNvPr id="0" name=""/>
        <dsp:cNvSpPr/>
      </dsp:nvSpPr>
      <dsp:spPr>
        <a:xfrm>
          <a:off x="0" y="3289697"/>
          <a:ext cx="1926512" cy="849505"/>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t>Conservación Protección </a:t>
          </a:r>
          <a:br>
            <a:rPr lang="es-MX" sz="1800" kern="1200" dirty="0" smtClean="0"/>
          </a:br>
          <a:r>
            <a:rPr lang="es-MX" sz="1800" kern="1200" dirty="0" smtClean="0"/>
            <a:t>Restauración </a:t>
          </a:r>
          <a:endParaRPr lang="es-MX" sz="1800" kern="1200" dirty="0"/>
        </a:p>
      </dsp:txBody>
      <dsp:txXfrm>
        <a:off x="0" y="3289697"/>
        <a:ext cx="1926512" cy="84950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36C402-8D83-42CA-B53E-1C22C57A6D72}" type="datetimeFigureOut">
              <a:rPr lang="en-US" smtClean="0"/>
              <a:t>5/31/2016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86CC84-F22C-41D6-918C-62DA63FD3121}" type="slidenum">
              <a:rPr lang="en-US" smtClean="0"/>
              <a:t>‹Nº›</a:t>
            </a:fld>
            <a:endParaRPr lang="en-US"/>
          </a:p>
        </p:txBody>
      </p:sp>
    </p:spTree>
    <p:extLst>
      <p:ext uri="{BB962C8B-B14F-4D97-AF65-F5344CB8AC3E}">
        <p14:creationId xmlns:p14="http://schemas.microsoft.com/office/powerpoint/2010/main" val="919247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5/31/2016 11:26 AM</a:t>
            </a:fld>
            <a:endParaRPr lang="en-US" sz="1200" b="0" i="0">
              <a:latin typeface="Calibri"/>
              <a:ea typeface="+mn-ea"/>
              <a:cs typeface="+mn-cs"/>
            </a:endParaRPr>
          </a:p>
        </p:txBody>
      </p:sp>
      <p:sp>
        <p:nvSpPr>
          <p:cNvPr id="6" name="Footer Placeholder 5"/>
          <p:cNvSpPr>
            <a:spLocks noGrp="1"/>
          </p:cNvSpPr>
          <p:nvPr>
            <p:ph type="ftr" sz="quarter" idx="12"/>
          </p:nvPr>
        </p:nvSpPr>
        <p:spPr>
          <a:xfrm>
            <a:off x="0" y="8685213"/>
            <a:ext cx="6172200" cy="457200"/>
          </a:xfrm>
        </p:spPr>
        <p:txBody>
          <a:bodyPr/>
          <a:lstStyle/>
          <a:p>
            <a:pPr algn="l" defTabSz="914400">
              <a:buNone/>
            </a:pPr>
            <a:r>
              <a:rPr lang="en-US" sz="500" b="0" i="0">
                <a:solidFill>
                  <a:srgbClr val="000000"/>
                </a:solidFill>
                <a:latin typeface="Calibri"/>
                <a:ea typeface="+mn-ea"/>
                <a:cs typeface="+mn-cs"/>
              </a:rPr>
              <a:t>© 2007 Microsoft Corporation. Todos los derechos reservados. Microsoft, Windows, Windows Vista y otros nombres de productos son o podrían ser marcas registradas o marcas comerciales en los EE.UU. u otros países.</a:t>
            </a:r>
          </a:p>
          <a:p>
            <a:pPr algn="l" defTabSz="914400">
              <a:buNone/>
            </a:pPr>
            <a:r>
              <a:rPr lang="en-US" sz="5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500" b="0" i="0">
                <a:solidFill>
                  <a:srgbClr val="000000"/>
                </a:solidFill>
                <a:latin typeface="Calibri"/>
                <a:ea typeface="+mn-ea"/>
                <a:cs typeface="+mn-cs"/>
              </a:rPr>
            </a:br>
            <a:r>
              <a:rPr lang="en-US" sz="5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sz="500" dirty="0" smtClean="0"/>
          </a:p>
        </p:txBody>
      </p:sp>
      <p:sp>
        <p:nvSpPr>
          <p:cNvPr id="7" name="Slide Number Placeholder 6"/>
          <p:cNvSpPr>
            <a:spLocks noGrp="1"/>
          </p:cNvSpPr>
          <p:nvPr>
            <p:ph type="sldNum" sz="quarter" idx="13"/>
          </p:nvPr>
        </p:nvSpPr>
        <p:spPr>
          <a:xfrm>
            <a:off x="6172199" y="8685213"/>
            <a:ext cx="684213" cy="457200"/>
          </a:xfrm>
        </p:spPr>
        <p:txBody>
          <a:bodyPr/>
          <a:lstStyle/>
          <a:p>
            <a:pPr algn="r" defTabSz="914400">
              <a:buNone/>
            </a:pPr>
            <a:fld id="{EC87E0CF-87F6-4B58-B8B8-DCAB2DAAF3CA}" type="slidenum">
              <a:rPr lang="en-US" sz="1200" b="0" i="0">
                <a:latin typeface="Calibri"/>
                <a:ea typeface="+mn-ea"/>
                <a:cs typeface="+mn-cs"/>
              </a:rPr>
              <a:t>1</a:t>
            </a:fld>
            <a:endParaRPr lang="en-US" sz="1200" b="0" i="0">
              <a:latin typeface="Calibri"/>
              <a:ea typeface="+mn-ea"/>
              <a:cs typeface="+mn-cs"/>
            </a:endParaRPr>
          </a:p>
        </p:txBody>
      </p:sp>
    </p:spTree>
    <p:extLst>
      <p:ext uri="{BB962C8B-B14F-4D97-AF65-F5344CB8AC3E}">
        <p14:creationId xmlns:p14="http://schemas.microsoft.com/office/powerpoint/2010/main" val="386155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smtClean="0"/>
              <a:t>Haga clic para modificar el estilo de texto del patrón</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jpg"/><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3.pn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2.png"/><Relationship Id="rId16"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4.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3.jpeg"/><Relationship Id="rId1" Type="http://schemas.openxmlformats.org/officeDocument/2006/relationships/slideLayout" Target="../slideLayouts/slideLayout8.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3.png"/><Relationship Id="rId10" Type="http://schemas.openxmlformats.org/officeDocument/2006/relationships/image" Target="../media/image69.jpeg"/><Relationship Id="rId4" Type="http://schemas.openxmlformats.org/officeDocument/2006/relationships/image" Target="../media/image2.png"/><Relationship Id="rId9" Type="http://schemas.openxmlformats.org/officeDocument/2006/relationships/image" Target="../media/image68.jpeg"/><Relationship Id="rId1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068960"/>
            <a:ext cx="7681913" cy="1523495"/>
          </a:xfrm>
        </p:spPr>
        <p:txBody>
          <a:bodyPr/>
          <a:lstStyle/>
          <a:p>
            <a:pPr algn="ctr" defTabSz="914400">
              <a:lnSpc>
                <a:spcPct val="90000"/>
              </a:lnSpc>
              <a:spcBef>
                <a:spcPts val="0"/>
              </a:spcBef>
              <a:buNone/>
            </a:pPr>
            <a:r>
              <a:rPr lang="es-ES_tradnl" b="1" dirty="0" smtClean="0">
                <a:effectLst>
                  <a:outerShdw blurRad="50800" dist="38100" dir="2700000" algn="tl">
                    <a:prstClr val="black">
                      <a:alpha val="40000"/>
                    </a:prstClr>
                  </a:outerShdw>
                </a:effectLst>
                <a:latin typeface="Calibri"/>
                <a:cs typeface="Arial"/>
              </a:rPr>
              <a:t>Prácticas Profesionales</a:t>
            </a:r>
            <a:endParaRPr lang="es-ES_tradnl" sz="5400" b="1" i="0" spc="-150" dirty="0">
              <a:effectLst>
                <a:outerShdw blurRad="50800" dist="38100" dir="2700000" algn="tl">
                  <a:prstClr val="black">
                    <a:alpha val="40000"/>
                  </a:prstClr>
                </a:outerShdw>
              </a:effectLst>
              <a:latin typeface="Calibri"/>
              <a:cs typeface="Arial"/>
            </a:endParaRPr>
          </a:p>
        </p:txBody>
      </p:sp>
      <p:sp>
        <p:nvSpPr>
          <p:cNvPr id="3" name="Subtitle 2"/>
          <p:cNvSpPr>
            <a:spLocks noGrp="1"/>
          </p:cNvSpPr>
          <p:nvPr>
            <p:ph type="subTitle" idx="1"/>
          </p:nvPr>
        </p:nvSpPr>
        <p:spPr>
          <a:xfrm>
            <a:off x="1462087" y="4052197"/>
            <a:ext cx="7681913" cy="1694891"/>
          </a:xfrm>
        </p:spPr>
        <p:txBody>
          <a:bodyPr>
            <a:normAutofit/>
          </a:bodyPr>
          <a:lstStyle/>
          <a:p>
            <a:pPr marL="0" indent="0" algn="ctr">
              <a:lnSpc>
                <a:spcPct val="90000"/>
              </a:lnSpc>
              <a:spcBef>
                <a:spcPts val="0"/>
              </a:spcBef>
              <a:buNone/>
            </a:pPr>
            <a:r>
              <a:rPr lang="es-ES_tradnl" sz="2400" dirty="0" smtClean="0">
                <a:solidFill>
                  <a:srgbClr val="FFFFFF">
                    <a:tint val="75000"/>
                  </a:srgbClr>
                </a:solidFill>
              </a:rPr>
              <a:t>Asesor externo: Dora Elia Ruíz García</a:t>
            </a:r>
          </a:p>
          <a:p>
            <a:pPr marL="0" indent="0" algn="ctr">
              <a:lnSpc>
                <a:spcPct val="90000"/>
              </a:lnSpc>
              <a:spcBef>
                <a:spcPts val="0"/>
              </a:spcBef>
              <a:buNone/>
            </a:pPr>
            <a:endParaRPr lang="es-ES_tradnl" sz="2400" dirty="0">
              <a:solidFill>
                <a:srgbClr val="FFFFFF">
                  <a:tint val="75000"/>
                </a:srgbClr>
              </a:solidFill>
            </a:endParaRPr>
          </a:p>
          <a:p>
            <a:pPr marL="0" indent="0" algn="ctr">
              <a:lnSpc>
                <a:spcPct val="90000"/>
              </a:lnSpc>
              <a:spcBef>
                <a:spcPts val="0"/>
              </a:spcBef>
              <a:buNone/>
            </a:pPr>
            <a:r>
              <a:rPr lang="es-ES_tradnl" sz="2400" b="0" i="0" dirty="0" smtClean="0">
                <a:solidFill>
                  <a:srgbClr val="FFFFFF">
                    <a:tint val="75000"/>
                  </a:srgbClr>
                </a:solidFill>
              </a:rPr>
              <a:t>Asesor interno: Martha Vázquez Rodríguez</a:t>
            </a:r>
          </a:p>
          <a:p>
            <a:pPr marL="0" indent="0" algn="ctr">
              <a:lnSpc>
                <a:spcPct val="90000"/>
              </a:lnSpc>
              <a:spcBef>
                <a:spcPts val="0"/>
              </a:spcBef>
              <a:buNone/>
            </a:pPr>
            <a:endParaRPr lang="es-ES_tradnl" sz="2400" b="0" i="0" dirty="0" smtClean="0">
              <a:solidFill>
                <a:srgbClr val="FFFFFF">
                  <a:tint val="75000"/>
                </a:srgbClr>
              </a:solidFill>
            </a:endParaRPr>
          </a:p>
          <a:p>
            <a:pPr marL="0" indent="0" algn="ctr">
              <a:lnSpc>
                <a:spcPct val="90000"/>
              </a:lnSpc>
              <a:spcBef>
                <a:spcPts val="0"/>
              </a:spcBef>
              <a:buNone/>
            </a:pPr>
            <a:r>
              <a:rPr lang="es-ES_tradnl" sz="2400" dirty="0" smtClean="0">
                <a:solidFill>
                  <a:srgbClr val="FFFFFF">
                    <a:tint val="75000"/>
                  </a:srgbClr>
                </a:solidFill>
              </a:rPr>
              <a:t>Alumna: Dalila García Moreno</a:t>
            </a:r>
            <a:endParaRPr lang="es-ES_tradnl" sz="2400" b="0" i="0" dirty="0" smtClean="0">
              <a:solidFill>
                <a:srgbClr val="FFFFFF">
                  <a:tint val="75000"/>
                </a:srgbClr>
              </a:solidFill>
            </a:endParaRPr>
          </a:p>
        </p:txBody>
      </p:sp>
      <p:sp>
        <p:nvSpPr>
          <p:cNvPr id="5" name="Cuadro de texto 5"/>
          <p:cNvSpPr txBox="1"/>
          <p:nvPr/>
        </p:nvSpPr>
        <p:spPr>
          <a:xfrm>
            <a:off x="1172368" y="798798"/>
            <a:ext cx="772288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3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Protección de la Fauna Mexicana. A. C. </a:t>
            </a:r>
            <a:endParaRPr lang="es-MX" sz="3200" dirty="0">
              <a:solidFill>
                <a:schemeClr val="tx1"/>
              </a:solidFill>
              <a:effectLst/>
              <a:ea typeface="Calibri" panose="020F0502020204030204" pitchFamily="34" charset="0"/>
              <a:cs typeface="Times New Roman" panose="02020603050405020304" pitchFamily="18" charset="0"/>
            </a:endParaRPr>
          </a:p>
        </p:txBody>
      </p:sp>
      <p:cxnSp>
        <p:nvCxnSpPr>
          <p:cNvPr id="10" name="Conector recto 9"/>
          <p:cNvCxnSpPr/>
          <p:nvPr/>
        </p:nvCxnSpPr>
        <p:spPr>
          <a:xfrm>
            <a:off x="1619672" y="332656"/>
            <a:ext cx="7272808" cy="72008"/>
          </a:xfrm>
          <a:prstGeom prst="line">
            <a:avLst/>
          </a:prstGeom>
          <a:ln w="76200"/>
        </p:spPr>
        <p:style>
          <a:lnRef idx="3">
            <a:schemeClr val="dk1"/>
          </a:lnRef>
          <a:fillRef idx="0">
            <a:schemeClr val="dk1"/>
          </a:fillRef>
          <a:effectRef idx="2">
            <a:schemeClr val="dk1"/>
          </a:effectRef>
          <a:fontRef idx="minor">
            <a:schemeClr val="tx1"/>
          </a:fontRef>
        </p:style>
      </p:cxnSp>
      <p:cxnSp>
        <p:nvCxnSpPr>
          <p:cNvPr id="11" name="Conector recto 10"/>
          <p:cNvCxnSpPr/>
          <p:nvPr/>
        </p:nvCxnSpPr>
        <p:spPr>
          <a:xfrm>
            <a:off x="1623726" y="410083"/>
            <a:ext cx="6925974" cy="72896"/>
          </a:xfrm>
          <a:prstGeom prst="line">
            <a:avLst/>
          </a:prstGeom>
          <a:ln w="38100"/>
        </p:spPr>
        <p:style>
          <a:lnRef idx="1">
            <a:schemeClr val="dk1"/>
          </a:lnRef>
          <a:fillRef idx="0">
            <a:schemeClr val="dk1"/>
          </a:fillRef>
          <a:effectRef idx="0">
            <a:schemeClr val="dk1"/>
          </a:effectRef>
          <a:fontRef idx="minor">
            <a:schemeClr val="tx1"/>
          </a:fontRef>
        </p:style>
      </p:cxnSp>
      <p:sp>
        <p:nvSpPr>
          <p:cNvPr id="16" name="Cuadro de texto 6"/>
          <p:cNvSpPr txBox="1"/>
          <p:nvPr/>
        </p:nvSpPr>
        <p:spPr>
          <a:xfrm>
            <a:off x="1331640" y="1512627"/>
            <a:ext cx="756084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2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Zona Sujeta a Conservación Ecológica Sierra de Zapalinamé </a:t>
            </a:r>
            <a:endParaRPr lang="es-MX" sz="2000" dirty="0">
              <a:solidFill>
                <a:schemeClr val="tx1"/>
              </a:solidFill>
              <a:effectLst/>
              <a:ea typeface="Calibri" panose="020F0502020204030204" pitchFamily="34" charset="0"/>
              <a:cs typeface="Times New Roman" panose="02020603050405020304" pitchFamily="18" charset="0"/>
            </a:endParaRPr>
          </a:p>
        </p:txBody>
      </p:sp>
      <p:pic>
        <p:nvPicPr>
          <p:cNvPr id="18" name="Imagen 17" descr="http://1.bp.blogspot.com/-p5WsShxhkJE/UzMIYex_X3I/AAAAAAAACdc/3vVezDa_uUk/s1600/logov5.png"/>
          <p:cNvPicPr/>
          <p:nvPr/>
        </p:nvPicPr>
        <p:blipFill>
          <a:blip r:embed="rId3">
            <a:extLst>
              <a:ext uri="{28A0092B-C50C-407E-A947-70E740481C1C}">
                <a14:useLocalDpi xmlns:a14="http://schemas.microsoft.com/office/drawing/2010/main" val="0"/>
              </a:ext>
            </a:extLst>
          </a:blip>
          <a:srcRect/>
          <a:stretch>
            <a:fillRect/>
          </a:stretch>
        </p:blipFill>
        <p:spPr bwMode="auto">
          <a:xfrm>
            <a:off x="936412" y="2051207"/>
            <a:ext cx="815340" cy="710565"/>
          </a:xfrm>
          <a:prstGeom prst="rect">
            <a:avLst/>
          </a:prstGeom>
          <a:noFill/>
          <a:ln>
            <a:noFill/>
          </a:ln>
        </p:spPr>
      </p:pic>
      <p:sp>
        <p:nvSpPr>
          <p:cNvPr id="19" name="Cuadro de texto 7"/>
          <p:cNvSpPr txBox="1"/>
          <p:nvPr/>
        </p:nvSpPr>
        <p:spPr>
          <a:xfrm>
            <a:off x="1619672" y="2154712"/>
            <a:ext cx="5616624"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Universidad Autónoma Agraria Antonio Narro </a:t>
            </a:r>
            <a:endParaRPr lang="es-MX" dirty="0">
              <a:solidFill>
                <a:schemeClr val="tx1"/>
              </a:solidFill>
              <a:effectLst/>
              <a:ea typeface="Calibri" panose="020F0502020204030204" pitchFamily="34" charset="0"/>
              <a:cs typeface="Times New Roman" panose="02020603050405020304" pitchFamily="18" charset="0"/>
            </a:endParaRPr>
          </a:p>
        </p:txBody>
      </p:sp>
      <p:pic>
        <p:nvPicPr>
          <p:cNvPr id="21" name="Imagen 20"/>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7072" y="1286397"/>
            <a:ext cx="838680" cy="853297"/>
          </a:xfrm>
          <a:prstGeom prst="rect">
            <a:avLst/>
          </a:prstGeom>
        </p:spPr>
      </p:pic>
      <p:pic>
        <p:nvPicPr>
          <p:cNvPr id="22" name="Imagen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164" y="396608"/>
            <a:ext cx="967964" cy="967964"/>
          </a:xfrm>
          <a:prstGeom prst="rect">
            <a:avLst/>
          </a:prstGeom>
        </p:spPr>
      </p:pic>
      <p:cxnSp>
        <p:nvCxnSpPr>
          <p:cNvPr id="12" name="Conector recto 11"/>
          <p:cNvCxnSpPr/>
          <p:nvPr/>
        </p:nvCxnSpPr>
        <p:spPr>
          <a:xfrm>
            <a:off x="378007" y="1283170"/>
            <a:ext cx="17529" cy="4594102"/>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517072" y="1844824"/>
            <a:ext cx="17529" cy="4594102"/>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Conector recto 24"/>
          <p:cNvCxnSpPr/>
          <p:nvPr/>
        </p:nvCxnSpPr>
        <p:spPr>
          <a:xfrm>
            <a:off x="672884" y="2254361"/>
            <a:ext cx="17529" cy="4487007"/>
          </a:xfrm>
          <a:prstGeom prst="line">
            <a:avLst/>
          </a:prstGeom>
          <a:ln w="28575"/>
        </p:spPr>
        <p:style>
          <a:lnRef idx="1">
            <a:schemeClr val="dk1"/>
          </a:lnRef>
          <a:fillRef idx="0">
            <a:schemeClr val="dk1"/>
          </a:fillRef>
          <a:effectRef idx="0">
            <a:schemeClr val="dk1"/>
          </a:effectRef>
          <a:fontRef idx="minor">
            <a:schemeClr val="tx1"/>
          </a:fontRef>
        </p:style>
      </p:cxnSp>
      <p:sp>
        <p:nvSpPr>
          <p:cNvPr id="15" name="Subtitle 2"/>
          <p:cNvSpPr txBox="1">
            <a:spLocks/>
          </p:cNvSpPr>
          <p:nvPr/>
        </p:nvSpPr>
        <p:spPr>
          <a:xfrm>
            <a:off x="1146834" y="6322215"/>
            <a:ext cx="7681913" cy="233421"/>
          </a:xfrm>
          <a:prstGeom prst="rect">
            <a:avLst/>
          </a:prstGeom>
        </p:spPr>
        <p:txBody>
          <a:bodyPr vert="horz" lIns="0" tIns="0" rIns="0" bIns="0" rtlCol="0">
            <a:normAutofit fontScale="85000" lnSpcReduction="20000"/>
          </a:bodyPr>
          <a:lstStyle>
            <a:lvl1pPr marL="0" indent="0" algn="l" defTabSz="914363" rtl="0" eaLnBrk="1" latinLnBrk="0" hangingPunct="1">
              <a:lnSpc>
                <a:spcPct val="90000"/>
              </a:lnSpc>
              <a:spcBef>
                <a:spcPts val="0"/>
              </a:spcBef>
              <a:buFontTx/>
              <a:buNone/>
              <a:defRPr sz="3200" kern="1200">
                <a:solidFill>
                  <a:schemeClr val="tx1">
                    <a:tint val="75000"/>
                  </a:schemeClr>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s-ES_tradnl" sz="2400" dirty="0" smtClean="0">
                <a:solidFill>
                  <a:srgbClr val="FFFFFF">
                    <a:tint val="75000"/>
                  </a:srgbClr>
                </a:solidFill>
              </a:rPr>
              <a:t>Saltillo Coahuila, 01 de Junio  de 2016.</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ítulo 1"/>
          <p:cNvSpPr txBox="1">
            <a:spLocks/>
          </p:cNvSpPr>
          <p:nvPr/>
        </p:nvSpPr>
        <p:spPr>
          <a:xfrm>
            <a:off x="381000" y="1124744"/>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s-MX" b="1" dirty="0" smtClean="0"/>
              <a:t>EXPERIENCIAS</a:t>
            </a:r>
            <a:endParaRPr lang="es-MX" b="1" dirty="0"/>
          </a:p>
        </p:txBody>
      </p:sp>
      <p:sp>
        <p:nvSpPr>
          <p:cNvPr id="4" name="Título 1"/>
          <p:cNvSpPr txBox="1">
            <a:spLocks/>
          </p:cNvSpPr>
          <p:nvPr/>
        </p:nvSpPr>
        <p:spPr>
          <a:xfrm>
            <a:off x="381000" y="24208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endParaRPr lang="es-MX" b="1" dirty="0"/>
          </a:p>
        </p:txBody>
      </p:sp>
      <p:sp>
        <p:nvSpPr>
          <p:cNvPr id="6" name="Marcador de texto 2"/>
          <p:cNvSpPr txBox="1">
            <a:spLocks/>
          </p:cNvSpPr>
          <p:nvPr/>
        </p:nvSpPr>
        <p:spPr>
          <a:xfrm>
            <a:off x="358385" y="2564904"/>
            <a:ext cx="8382000" cy="2947104"/>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MX" sz="2000" b="1" dirty="0">
                <a:solidFill>
                  <a:schemeClr val="bg1"/>
                </a:solidFill>
              </a:rPr>
              <a:t>Las experiencias adquiridas en PROFAUNA son de mucha ayuda para mi desempeño, ya que tuve la fortuna de participar y contribuir en varios proyectos que me permitieron ampliar mis conocimientos obtenidos</a:t>
            </a:r>
            <a:r>
              <a:rPr lang="es-MX" sz="2000" b="1" dirty="0" smtClean="0">
                <a:solidFill>
                  <a:schemeClr val="bg1"/>
                </a:solidFill>
              </a:rPr>
              <a:t>.</a:t>
            </a:r>
          </a:p>
          <a:p>
            <a:pPr marL="0" indent="0" algn="just">
              <a:buNone/>
            </a:pPr>
            <a:endParaRPr lang="es-MX" sz="2000" b="1" dirty="0">
              <a:solidFill>
                <a:schemeClr val="bg1"/>
              </a:solidFill>
            </a:endParaRPr>
          </a:p>
          <a:p>
            <a:pPr algn="just"/>
            <a:r>
              <a:rPr lang="es-MX" sz="2000" b="1" dirty="0">
                <a:solidFill>
                  <a:schemeClr val="bg1"/>
                </a:solidFill>
              </a:rPr>
              <a:t>La teoría es algo que se adquiere en un aula, pero la práctica es lo que te hace ver la realidad de los hechos que se viven día a día, retos hay que cumplir </a:t>
            </a:r>
            <a:r>
              <a:rPr lang="es-MX" sz="2000" b="1" dirty="0" smtClean="0">
                <a:solidFill>
                  <a:schemeClr val="bg1"/>
                </a:solidFill>
              </a:rPr>
              <a:t>con la naturaleza, </a:t>
            </a:r>
            <a:r>
              <a:rPr lang="es-MX" sz="2000" b="1" dirty="0">
                <a:solidFill>
                  <a:schemeClr val="bg1"/>
                </a:solidFill>
              </a:rPr>
              <a:t>te das cuenta de cómo es que </a:t>
            </a:r>
            <a:r>
              <a:rPr lang="es-MX" sz="2000" b="1" dirty="0" smtClean="0">
                <a:solidFill>
                  <a:schemeClr val="bg1"/>
                </a:solidFill>
              </a:rPr>
              <a:t>las especies </a:t>
            </a:r>
            <a:r>
              <a:rPr lang="es-MX" sz="2000" b="1" dirty="0">
                <a:solidFill>
                  <a:schemeClr val="bg1"/>
                </a:solidFill>
              </a:rPr>
              <a:t>se encuentran en </a:t>
            </a:r>
            <a:r>
              <a:rPr lang="es-MX" sz="2000" b="1" dirty="0" smtClean="0">
                <a:solidFill>
                  <a:schemeClr val="bg1"/>
                </a:solidFill>
              </a:rPr>
              <a:t>peligro, </a:t>
            </a:r>
            <a:r>
              <a:rPr lang="es-MX" sz="2000" b="1" dirty="0">
                <a:solidFill>
                  <a:schemeClr val="bg1"/>
                </a:solidFill>
              </a:rPr>
              <a:t>el daño y la reacción del hombre cuando no cuenta con la información necesaria para saber cómo es que se deben de llevar a cabo las acciones </a:t>
            </a:r>
            <a:r>
              <a:rPr lang="es-MX" sz="2000" b="1" dirty="0" smtClean="0">
                <a:solidFill>
                  <a:schemeClr val="bg1"/>
                </a:solidFill>
              </a:rPr>
              <a:t>dentro </a:t>
            </a:r>
            <a:r>
              <a:rPr lang="es-MX" sz="2000" b="1" dirty="0">
                <a:solidFill>
                  <a:schemeClr val="bg1"/>
                </a:solidFill>
              </a:rPr>
              <a:t>de un área que se protege por la gran riqueza tanto biológica, genética e histórica que hay en una región. </a:t>
            </a:r>
          </a:p>
        </p:txBody>
      </p:sp>
    </p:spTree>
    <p:extLst>
      <p:ext uri="{BB962C8B-B14F-4D97-AF65-F5344CB8AC3E}">
        <p14:creationId xmlns:p14="http://schemas.microsoft.com/office/powerpoint/2010/main" val="203368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nodePh="1">
                                  <p:stCondLst>
                                    <p:cond delay="0"/>
                                  </p:stCondLst>
                                  <p:endCondLst>
                                    <p:cond evt="begin" delay="0">
                                      <p:tn val="12"/>
                                    </p:cond>
                                  </p:end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80">
                                          <p:stCondLst>
                                            <p:cond delay="0"/>
                                          </p:stCondLst>
                                        </p:cTn>
                                        <p:tgtEl>
                                          <p:spTgt spid="6">
                                            <p:txEl>
                                              <p:pRg st="0" end="0"/>
                                            </p:txEl>
                                          </p:spTgt>
                                        </p:tgtEl>
                                      </p:cBhvr>
                                    </p:animEffect>
                                    <p:anim calcmode="lin" valueType="num">
                                      <p:cBhvr>
                                        <p:cTn id="22"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xEl>
                                              <p:pRg st="0" end="0"/>
                                            </p:txEl>
                                          </p:spTgt>
                                        </p:tgtEl>
                                      </p:cBhvr>
                                      <p:to x="100000" y="60000"/>
                                    </p:animScale>
                                    <p:animScale>
                                      <p:cBhvr>
                                        <p:cTn id="28" dur="166" decel="50000">
                                          <p:stCondLst>
                                            <p:cond delay="676"/>
                                          </p:stCondLst>
                                        </p:cTn>
                                        <p:tgtEl>
                                          <p:spTgt spid="6">
                                            <p:txEl>
                                              <p:pRg st="0" end="0"/>
                                            </p:txEl>
                                          </p:spTgt>
                                        </p:tgtEl>
                                      </p:cBhvr>
                                      <p:to x="100000" y="100000"/>
                                    </p:animScale>
                                    <p:animScale>
                                      <p:cBhvr>
                                        <p:cTn id="29" dur="26">
                                          <p:stCondLst>
                                            <p:cond delay="1312"/>
                                          </p:stCondLst>
                                        </p:cTn>
                                        <p:tgtEl>
                                          <p:spTgt spid="6">
                                            <p:txEl>
                                              <p:pRg st="0" end="0"/>
                                            </p:txEl>
                                          </p:spTgt>
                                        </p:tgtEl>
                                      </p:cBhvr>
                                      <p:to x="100000" y="80000"/>
                                    </p:animScale>
                                    <p:animScale>
                                      <p:cBhvr>
                                        <p:cTn id="30" dur="166" decel="50000">
                                          <p:stCondLst>
                                            <p:cond delay="1338"/>
                                          </p:stCondLst>
                                        </p:cTn>
                                        <p:tgtEl>
                                          <p:spTgt spid="6">
                                            <p:txEl>
                                              <p:pRg st="0" end="0"/>
                                            </p:txEl>
                                          </p:spTgt>
                                        </p:tgtEl>
                                      </p:cBhvr>
                                      <p:to x="100000" y="100000"/>
                                    </p:animScale>
                                    <p:animScale>
                                      <p:cBhvr>
                                        <p:cTn id="31" dur="26">
                                          <p:stCondLst>
                                            <p:cond delay="1642"/>
                                          </p:stCondLst>
                                        </p:cTn>
                                        <p:tgtEl>
                                          <p:spTgt spid="6">
                                            <p:txEl>
                                              <p:pRg st="0" end="0"/>
                                            </p:txEl>
                                          </p:spTgt>
                                        </p:tgtEl>
                                      </p:cBhvr>
                                      <p:to x="100000" y="90000"/>
                                    </p:animScale>
                                    <p:animScale>
                                      <p:cBhvr>
                                        <p:cTn id="32" dur="166" decel="50000">
                                          <p:stCondLst>
                                            <p:cond delay="1668"/>
                                          </p:stCondLst>
                                        </p:cTn>
                                        <p:tgtEl>
                                          <p:spTgt spid="6">
                                            <p:txEl>
                                              <p:pRg st="0" end="0"/>
                                            </p:txEl>
                                          </p:spTgt>
                                        </p:tgtEl>
                                      </p:cBhvr>
                                      <p:to x="100000" y="100000"/>
                                    </p:animScale>
                                    <p:animScale>
                                      <p:cBhvr>
                                        <p:cTn id="33" dur="26">
                                          <p:stCondLst>
                                            <p:cond delay="1808"/>
                                          </p:stCondLst>
                                        </p:cTn>
                                        <p:tgtEl>
                                          <p:spTgt spid="6">
                                            <p:txEl>
                                              <p:pRg st="0" end="0"/>
                                            </p:txEl>
                                          </p:spTgt>
                                        </p:tgtEl>
                                      </p:cBhvr>
                                      <p:to x="100000" y="95000"/>
                                    </p:animScale>
                                    <p:animScale>
                                      <p:cBhvr>
                                        <p:cTn id="34" dur="166" decel="50000">
                                          <p:stCondLst>
                                            <p:cond delay="1834"/>
                                          </p:stCondLst>
                                        </p:cTn>
                                        <p:tgtEl>
                                          <p:spTgt spid="6">
                                            <p:txEl>
                                              <p:pRg st="0" end="0"/>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80">
                                          <p:stCondLst>
                                            <p:cond delay="0"/>
                                          </p:stCondLst>
                                        </p:cTn>
                                        <p:tgtEl>
                                          <p:spTgt spid="6">
                                            <p:txEl>
                                              <p:pRg st="2" end="2"/>
                                            </p:txEl>
                                          </p:spTgt>
                                        </p:tgtEl>
                                      </p:cBhvr>
                                    </p:animEffect>
                                    <p:anim calcmode="lin" valueType="num">
                                      <p:cBhvr>
                                        <p:cTn id="4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2" end="2"/>
                                            </p:txEl>
                                          </p:spTgt>
                                        </p:tgtEl>
                                      </p:cBhvr>
                                      <p:to x="100000" y="60000"/>
                                    </p:animScale>
                                    <p:animScale>
                                      <p:cBhvr>
                                        <p:cTn id="46" dur="166" decel="50000">
                                          <p:stCondLst>
                                            <p:cond delay="676"/>
                                          </p:stCondLst>
                                        </p:cTn>
                                        <p:tgtEl>
                                          <p:spTgt spid="6">
                                            <p:txEl>
                                              <p:pRg st="2" end="2"/>
                                            </p:txEl>
                                          </p:spTgt>
                                        </p:tgtEl>
                                      </p:cBhvr>
                                      <p:to x="100000" y="100000"/>
                                    </p:animScale>
                                    <p:animScale>
                                      <p:cBhvr>
                                        <p:cTn id="47" dur="26">
                                          <p:stCondLst>
                                            <p:cond delay="1312"/>
                                          </p:stCondLst>
                                        </p:cTn>
                                        <p:tgtEl>
                                          <p:spTgt spid="6">
                                            <p:txEl>
                                              <p:pRg st="2" end="2"/>
                                            </p:txEl>
                                          </p:spTgt>
                                        </p:tgtEl>
                                      </p:cBhvr>
                                      <p:to x="100000" y="80000"/>
                                    </p:animScale>
                                    <p:animScale>
                                      <p:cBhvr>
                                        <p:cTn id="48" dur="166" decel="50000">
                                          <p:stCondLst>
                                            <p:cond delay="1338"/>
                                          </p:stCondLst>
                                        </p:cTn>
                                        <p:tgtEl>
                                          <p:spTgt spid="6">
                                            <p:txEl>
                                              <p:pRg st="2" end="2"/>
                                            </p:txEl>
                                          </p:spTgt>
                                        </p:tgtEl>
                                      </p:cBhvr>
                                      <p:to x="100000" y="100000"/>
                                    </p:animScale>
                                    <p:animScale>
                                      <p:cBhvr>
                                        <p:cTn id="49" dur="26">
                                          <p:stCondLst>
                                            <p:cond delay="1642"/>
                                          </p:stCondLst>
                                        </p:cTn>
                                        <p:tgtEl>
                                          <p:spTgt spid="6">
                                            <p:txEl>
                                              <p:pRg st="2" end="2"/>
                                            </p:txEl>
                                          </p:spTgt>
                                        </p:tgtEl>
                                      </p:cBhvr>
                                      <p:to x="100000" y="90000"/>
                                    </p:animScale>
                                    <p:animScale>
                                      <p:cBhvr>
                                        <p:cTn id="50" dur="166" decel="50000">
                                          <p:stCondLst>
                                            <p:cond delay="1668"/>
                                          </p:stCondLst>
                                        </p:cTn>
                                        <p:tgtEl>
                                          <p:spTgt spid="6">
                                            <p:txEl>
                                              <p:pRg st="2" end="2"/>
                                            </p:txEl>
                                          </p:spTgt>
                                        </p:tgtEl>
                                      </p:cBhvr>
                                      <p:to x="100000" y="100000"/>
                                    </p:animScale>
                                    <p:animScale>
                                      <p:cBhvr>
                                        <p:cTn id="51" dur="26">
                                          <p:stCondLst>
                                            <p:cond delay="1808"/>
                                          </p:stCondLst>
                                        </p:cTn>
                                        <p:tgtEl>
                                          <p:spTgt spid="6">
                                            <p:txEl>
                                              <p:pRg st="2" end="2"/>
                                            </p:txEl>
                                          </p:spTgt>
                                        </p:tgtEl>
                                      </p:cBhvr>
                                      <p:to x="100000" y="95000"/>
                                    </p:animScale>
                                    <p:animScale>
                                      <p:cBhvr>
                                        <p:cTn id="52"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620688"/>
            <a:ext cx="8382000" cy="664797"/>
          </a:xfrm>
        </p:spPr>
        <p:txBody>
          <a:bodyPr/>
          <a:lstStyle/>
          <a:p>
            <a:pPr algn="ctr"/>
            <a:r>
              <a:rPr lang="es-MX" b="1" dirty="0" smtClean="0"/>
              <a:t>BIBLIOGRAFÍA</a:t>
            </a:r>
            <a:endParaRPr lang="es-MX" b="1" dirty="0"/>
          </a:p>
        </p:txBody>
      </p:sp>
      <p:sp>
        <p:nvSpPr>
          <p:cNvPr id="3" name="Marcador de texto 2"/>
          <p:cNvSpPr>
            <a:spLocks noGrp="1"/>
          </p:cNvSpPr>
          <p:nvPr>
            <p:ph type="body" sz="quarter" idx="10"/>
          </p:nvPr>
        </p:nvSpPr>
        <p:spPr>
          <a:xfrm>
            <a:off x="323528" y="2276872"/>
            <a:ext cx="8382000" cy="1871282"/>
          </a:xfrm>
        </p:spPr>
        <p:txBody>
          <a:bodyPr/>
          <a:lstStyle/>
          <a:p>
            <a:r>
              <a:rPr lang="es-MX" dirty="0"/>
              <a:t>Sierra de Zapaliname, Guardaparques, </a:t>
            </a:r>
            <a:r>
              <a:rPr lang="es-MX" dirty="0" smtClean="0"/>
              <a:t>2013.	Programa </a:t>
            </a:r>
            <a:r>
              <a:rPr lang="es-MX" dirty="0"/>
              <a:t>Operativo Anual. Saltillo, </a:t>
            </a:r>
            <a:r>
              <a:rPr lang="es-MX" dirty="0" smtClean="0"/>
              <a:t>Coahuila,	México</a:t>
            </a:r>
            <a:r>
              <a:rPr lang="es-MX" dirty="0"/>
              <a:t>.	Pág. 114. </a:t>
            </a:r>
          </a:p>
          <a:p>
            <a:endParaRPr lang="es-MX" dirty="0"/>
          </a:p>
        </p:txBody>
      </p:sp>
    </p:spTree>
    <p:extLst>
      <p:ext uri="{BB962C8B-B14F-4D97-AF65-F5344CB8AC3E}">
        <p14:creationId xmlns:p14="http://schemas.microsoft.com/office/powerpoint/2010/main" val="167572176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38031"/>
            <a:ext cx="3950568" cy="3950568"/>
          </a:xfrm>
          <a:prstGeom prst="rect">
            <a:avLst/>
          </a:prstGeom>
        </p:spPr>
      </p:pic>
      <p:pic>
        <p:nvPicPr>
          <p:cNvPr id="6" name="Imagen 5" descr="http://1.bp.blogspot.com/-p5WsShxhkJE/UzMIYex_X3I/AAAAAAAACdc/3vVezDa_uUk/s1600/logov5.png"/>
          <p:cNvPicPr/>
          <p:nvPr/>
        </p:nvPicPr>
        <p:blipFill>
          <a:blip r:embed="rId3">
            <a:extLst>
              <a:ext uri="{28A0092B-C50C-407E-A947-70E740481C1C}">
                <a14:useLocalDpi xmlns:a14="http://schemas.microsoft.com/office/drawing/2010/main" val="0"/>
              </a:ext>
            </a:extLst>
          </a:blip>
          <a:srcRect/>
          <a:stretch>
            <a:fillRect/>
          </a:stretch>
        </p:blipFill>
        <p:spPr bwMode="auto">
          <a:xfrm>
            <a:off x="6298561" y="4500038"/>
            <a:ext cx="2160240" cy="1926268"/>
          </a:xfrm>
          <a:prstGeom prst="rect">
            <a:avLst/>
          </a:prstGeom>
          <a:noFill/>
          <a:ln>
            <a:noFill/>
          </a:ln>
        </p:spPr>
      </p:pic>
      <p:pic>
        <p:nvPicPr>
          <p:cNvPr id="7" name="Imagen 6"/>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35896" y="2708920"/>
            <a:ext cx="3024336" cy="3077045"/>
          </a:xfrm>
          <a:prstGeom prst="rect">
            <a:avLst/>
          </a:prstGeom>
        </p:spPr>
      </p:pic>
      <p:sp>
        <p:nvSpPr>
          <p:cNvPr id="9" name="Title 1"/>
          <p:cNvSpPr txBox="1">
            <a:spLocks/>
          </p:cNvSpPr>
          <p:nvPr/>
        </p:nvSpPr>
        <p:spPr>
          <a:xfrm>
            <a:off x="539552" y="3068960"/>
            <a:ext cx="7681913" cy="1523495"/>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defTabSz="914400">
              <a:spcBef>
                <a:spcPts val="0"/>
              </a:spcBef>
            </a:pPr>
            <a:r>
              <a:rPr lang="es-ES_tradnl" sz="9600" b="1" dirty="0" smtClean="0">
                <a:effectLst>
                  <a:outerShdw blurRad="50800" dist="38100" dir="2700000" algn="tl">
                    <a:prstClr val="black">
                      <a:alpha val="40000"/>
                    </a:prstClr>
                  </a:outerShdw>
                </a:effectLst>
                <a:latin typeface="Calibri"/>
                <a:cs typeface="Arial"/>
              </a:rPr>
              <a:t>GRACIAS</a:t>
            </a:r>
            <a:endParaRPr lang="es-ES_tradnl" sz="9600" b="1" dirty="0">
              <a:effectLst>
                <a:outerShdw blurRad="50800" dist="38100" dir="2700000" algn="tl">
                  <a:prstClr val="black">
                    <a:alpha val="40000"/>
                  </a:prstClr>
                </a:outerShdw>
              </a:effectLst>
              <a:latin typeface="Calibri"/>
              <a:cs typeface="Arial"/>
            </a:endParaRPr>
          </a:p>
        </p:txBody>
      </p:sp>
    </p:spTree>
    <p:extLst>
      <p:ext uri="{BB962C8B-B14F-4D97-AF65-F5344CB8AC3E}">
        <p14:creationId xmlns:p14="http://schemas.microsoft.com/office/powerpoint/2010/main" val="3698876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smtClean="0"/>
              <a:t>INTRODUCCIÓN</a:t>
            </a:r>
            <a:endParaRPr lang="es-MX" b="1" dirty="0"/>
          </a:p>
        </p:txBody>
      </p:sp>
      <p:graphicFrame>
        <p:nvGraphicFramePr>
          <p:cNvPr id="5" name="Diagrama 4"/>
          <p:cNvGraphicFramePr/>
          <p:nvPr>
            <p:extLst>
              <p:ext uri="{D42A27DB-BD31-4B8C-83A1-F6EECF244321}">
                <p14:modId xmlns:p14="http://schemas.microsoft.com/office/powerpoint/2010/main" val="825205859"/>
              </p:ext>
            </p:extLst>
          </p:nvPr>
        </p:nvGraphicFramePr>
        <p:xfrm>
          <a:off x="359024" y="894985"/>
          <a:ext cx="8784976" cy="5846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p:nvPr/>
        </p:nvPicPr>
        <p:blipFill rotWithShape="1">
          <a:blip r:embed="rId7"/>
          <a:srcRect l="16241" t="11610" r="22329" b="13579"/>
          <a:stretch/>
        </p:blipFill>
        <p:spPr>
          <a:xfrm>
            <a:off x="229545" y="764704"/>
            <a:ext cx="8533455" cy="5976664"/>
          </a:xfrm>
          <a:prstGeom prst="rect">
            <a:avLst/>
          </a:prstGeom>
        </p:spPr>
      </p:pic>
      <p:sp>
        <p:nvSpPr>
          <p:cNvPr id="8" name="Rectángulo 7"/>
          <p:cNvSpPr/>
          <p:nvPr/>
        </p:nvSpPr>
        <p:spPr>
          <a:xfrm>
            <a:off x="134622" y="1236616"/>
            <a:ext cx="3187091" cy="646331"/>
          </a:xfrm>
          <a:prstGeom prst="rect">
            <a:avLst/>
          </a:prstGeom>
          <a:noFill/>
        </p:spPr>
        <p:txBody>
          <a:bodyPr wrap="none" lIns="91440" tIns="45720" rIns="91440" bIns="45720">
            <a:spAutoFit/>
          </a:bodyPr>
          <a:lstStyle/>
          <a:p>
            <a:pPr algn="ctr"/>
            <a:r>
              <a:rPr lang="es-ES" sz="3600" b="1" dirty="0" smtClean="0">
                <a:ln w="12700">
                  <a:solidFill>
                    <a:sysClr val="windowText" lastClr="000000"/>
                  </a:solidFill>
                  <a:prstDash val="solid"/>
                </a:ln>
                <a:solidFill>
                  <a:srgbClr val="33AFA3"/>
                </a:solidFill>
              </a:rPr>
              <a:t>27,351.189 has.</a:t>
            </a:r>
            <a:endParaRPr lang="es-ES" sz="3600" b="1" dirty="0">
              <a:ln w="12700">
                <a:solidFill>
                  <a:sysClr val="windowText" lastClr="000000"/>
                </a:solidFill>
                <a:prstDash val="solid"/>
              </a:ln>
              <a:solidFill>
                <a:srgbClr val="33AFA3"/>
              </a:solidFill>
            </a:endParaRPr>
          </a:p>
        </p:txBody>
      </p:sp>
      <p:sp>
        <p:nvSpPr>
          <p:cNvPr id="9" name="Rectángulo 8"/>
          <p:cNvSpPr/>
          <p:nvPr/>
        </p:nvSpPr>
        <p:spPr>
          <a:xfrm rot="20035672">
            <a:off x="607752" y="1932408"/>
            <a:ext cx="4223849" cy="584775"/>
          </a:xfrm>
          <a:prstGeom prst="rect">
            <a:avLst/>
          </a:prstGeom>
          <a:noFill/>
        </p:spPr>
        <p:txBody>
          <a:bodyPr wrap="none" lIns="91440" tIns="45720" rIns="91440" bIns="45720">
            <a:spAutoFit/>
          </a:bodyPr>
          <a:lstStyle/>
          <a:p>
            <a:pPr algn="ctr"/>
            <a:r>
              <a:rPr lang="es-ES" sz="3200" b="1" dirty="0" smtClean="0">
                <a:ln w="12700">
                  <a:solidFill>
                    <a:sysClr val="windowText" lastClr="000000"/>
                  </a:solidFill>
                  <a:prstDash val="solid"/>
                </a:ln>
                <a:solidFill>
                  <a:srgbClr val="33AFA3"/>
                </a:solidFill>
              </a:rPr>
              <a:t>ANP y Zonas de Manejo</a:t>
            </a:r>
            <a:endParaRPr lang="es-ES" sz="3200" b="1" dirty="0">
              <a:ln w="12700">
                <a:solidFill>
                  <a:sysClr val="windowText" lastClr="000000"/>
                </a:solidFill>
                <a:prstDash val="solid"/>
              </a:ln>
              <a:solidFill>
                <a:srgbClr val="33AFA3"/>
              </a:solidFill>
            </a:endParaRPr>
          </a:p>
        </p:txBody>
      </p:sp>
    </p:spTree>
    <p:extLst>
      <p:ext uri="{BB962C8B-B14F-4D97-AF65-F5344CB8AC3E}">
        <p14:creationId xmlns:p14="http://schemas.microsoft.com/office/powerpoint/2010/main" val="312663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381000" y="404664"/>
            <a:ext cx="8382000" cy="664797"/>
          </a:xfrm>
        </p:spPr>
        <p:txBody>
          <a:bodyPr/>
          <a:lstStyle/>
          <a:p>
            <a:pPr algn="ctr"/>
            <a:r>
              <a:rPr lang="es-MX" b="1" dirty="0" smtClean="0"/>
              <a:t>OBJETIVO</a:t>
            </a:r>
            <a:endParaRPr lang="es-MX" b="1" dirty="0"/>
          </a:p>
        </p:txBody>
      </p:sp>
      <p:sp>
        <p:nvSpPr>
          <p:cNvPr id="3" name="Marcador de texto 2"/>
          <p:cNvSpPr>
            <a:spLocks noGrp="1"/>
          </p:cNvSpPr>
          <p:nvPr>
            <p:ph type="body" sz="quarter" idx="10"/>
          </p:nvPr>
        </p:nvSpPr>
        <p:spPr>
          <a:xfrm>
            <a:off x="179512" y="2024738"/>
            <a:ext cx="8382000" cy="1938992"/>
          </a:xfrm>
        </p:spPr>
        <p:txBody>
          <a:bodyPr/>
          <a:lstStyle/>
          <a:p>
            <a:pPr algn="just"/>
            <a:r>
              <a:rPr lang="es-MX" sz="2000" b="1" dirty="0" smtClean="0">
                <a:solidFill>
                  <a:schemeClr val="accent2">
                    <a:lumMod val="75000"/>
                  </a:schemeClr>
                </a:solidFill>
              </a:rPr>
              <a:t>Conservar la integridad de las comunidades vegetales y sus habitantes; asegurando la continuidad de sus procesos naturales, acelerando los procesos de restauración de los sitios degradados, así como fomentando el conocimiento y la conciencia ambiental, con el fin de mantener la recarga de los mantos acuíferos y el disfrute de los servicios ambientales que brinda dentro de un marco de aprovechamiento racional de los recursos naturales de la Sierra de Zapalinamé</a:t>
            </a:r>
            <a:r>
              <a:rPr lang="es-MX" sz="2000" b="1" dirty="0">
                <a:solidFill>
                  <a:schemeClr val="accent2">
                    <a:lumMod val="75000"/>
                  </a:schemeClr>
                </a:solidFill>
              </a:rPr>
              <a:t>.</a:t>
            </a:r>
            <a:r>
              <a:rPr lang="es-MX" sz="2000" b="1" dirty="0" smtClean="0">
                <a:solidFill>
                  <a:schemeClr val="accent2">
                    <a:lumMod val="75000"/>
                  </a:schemeClr>
                </a:solidFill>
              </a:rPr>
              <a:t> </a:t>
            </a:r>
            <a:endParaRPr lang="es-MX" sz="2000" b="1" dirty="0">
              <a:solidFill>
                <a:schemeClr val="accent2">
                  <a:lumMod val="75000"/>
                </a:schemeClr>
              </a:solidFill>
            </a:endParaRPr>
          </a:p>
        </p:txBody>
      </p:sp>
    </p:spTree>
    <p:extLst>
      <p:ext uri="{BB962C8B-B14F-4D97-AF65-F5344CB8AC3E}">
        <p14:creationId xmlns:p14="http://schemas.microsoft.com/office/powerpoint/2010/main" val="2369247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809375212"/>
              </p:ext>
            </p:extLst>
          </p:nvPr>
        </p:nvGraphicFramePr>
        <p:xfrm>
          <a:off x="107504" y="6137"/>
          <a:ext cx="8928992"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upo 15"/>
          <p:cNvGrpSpPr/>
          <p:nvPr/>
        </p:nvGrpSpPr>
        <p:grpSpPr>
          <a:xfrm>
            <a:off x="107504" y="4941168"/>
            <a:ext cx="1926512" cy="1512168"/>
            <a:chOff x="2545785" y="844437"/>
            <a:chExt cx="1926512" cy="34959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grpSpPr>
        <p:sp>
          <p:nvSpPr>
            <p:cNvPr id="17" name="Rectángulo 16"/>
            <p:cNvSpPr/>
            <p:nvPr/>
          </p:nvSpPr>
          <p:spPr>
            <a:xfrm>
              <a:off x="2545785" y="844437"/>
              <a:ext cx="1926512" cy="349594"/>
            </a:xfrm>
            <a:prstGeom prst="rect">
              <a:avLst/>
            </a:prstGeom>
            <a:grpFill/>
            <a:ln>
              <a:noFill/>
            </a:ln>
          </p:spPr>
          <p:style>
            <a:lnRef idx="2">
              <a:schemeClr val="lt1">
                <a:shade val="8000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Rectángulo 17"/>
            <p:cNvSpPr/>
            <p:nvPr/>
          </p:nvSpPr>
          <p:spPr>
            <a:xfrm>
              <a:off x="2545785" y="844437"/>
              <a:ext cx="1926512" cy="34959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Manejo del fuego</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Control de especies  exóticas</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Sanidad forestal</a:t>
              </a:r>
            </a:p>
          </p:txBody>
        </p:sp>
      </p:grpSp>
      <p:sp>
        <p:nvSpPr>
          <p:cNvPr id="69" name="CuadroTexto 68"/>
          <p:cNvSpPr txBox="1"/>
          <p:nvPr/>
        </p:nvSpPr>
        <p:spPr>
          <a:xfrm>
            <a:off x="3851920" y="1454740"/>
            <a:ext cx="2368752" cy="369332"/>
          </a:xfrm>
          <a:prstGeom prst="rect">
            <a:avLst/>
          </a:prstGeom>
          <a:noFill/>
        </p:spPr>
        <p:txBody>
          <a:bodyPr wrap="square" rtlCol="0">
            <a:spAutoFit/>
          </a:bodyPr>
          <a:lstStyle/>
          <a:p>
            <a:r>
              <a:rPr lang="es-MX" dirty="0" smtClean="0">
                <a:solidFill>
                  <a:schemeClr val="accent1">
                    <a:lumMod val="75000"/>
                  </a:schemeClr>
                </a:solidFill>
              </a:rPr>
              <a:t>Subprogramas</a:t>
            </a:r>
            <a:endParaRPr lang="es-MX" dirty="0">
              <a:solidFill>
                <a:schemeClr val="accent1">
                  <a:lumMod val="75000"/>
                </a:schemeClr>
              </a:solidFill>
            </a:endParaRPr>
          </a:p>
        </p:txBody>
      </p:sp>
      <p:sp>
        <p:nvSpPr>
          <p:cNvPr id="70" name="CuadroTexto 69"/>
          <p:cNvSpPr txBox="1"/>
          <p:nvPr/>
        </p:nvSpPr>
        <p:spPr>
          <a:xfrm>
            <a:off x="5179411" y="2792847"/>
            <a:ext cx="998640" cy="369332"/>
          </a:xfrm>
          <a:prstGeom prst="rect">
            <a:avLst/>
          </a:prstGeom>
          <a:noFill/>
        </p:spPr>
        <p:txBody>
          <a:bodyPr wrap="square" rtlCol="0">
            <a:spAutoFit/>
          </a:bodyPr>
          <a:lstStyle/>
          <a:p>
            <a:r>
              <a:rPr lang="es-MX" dirty="0" smtClean="0">
                <a:solidFill>
                  <a:schemeClr val="accent1">
                    <a:lumMod val="75000"/>
                  </a:schemeClr>
                </a:solidFill>
              </a:rPr>
              <a:t>Objetivo</a:t>
            </a:r>
            <a:endParaRPr lang="es-MX" dirty="0">
              <a:solidFill>
                <a:schemeClr val="accent1">
                  <a:lumMod val="75000"/>
                </a:schemeClr>
              </a:solidFill>
            </a:endParaRPr>
          </a:p>
        </p:txBody>
      </p:sp>
      <p:sp>
        <p:nvSpPr>
          <p:cNvPr id="71" name="CuadroTexto 70"/>
          <p:cNvSpPr txBox="1"/>
          <p:nvPr/>
        </p:nvSpPr>
        <p:spPr>
          <a:xfrm>
            <a:off x="2809898" y="2792847"/>
            <a:ext cx="998640" cy="369332"/>
          </a:xfrm>
          <a:prstGeom prst="rect">
            <a:avLst/>
          </a:prstGeom>
          <a:noFill/>
        </p:spPr>
        <p:txBody>
          <a:bodyPr wrap="square" rtlCol="0">
            <a:spAutoFit/>
          </a:bodyPr>
          <a:lstStyle/>
          <a:p>
            <a:r>
              <a:rPr lang="es-MX" dirty="0" smtClean="0">
                <a:solidFill>
                  <a:schemeClr val="accent1">
                    <a:lumMod val="75000"/>
                  </a:schemeClr>
                </a:solidFill>
              </a:rPr>
              <a:t>Objetivo</a:t>
            </a:r>
            <a:endParaRPr lang="es-MX" dirty="0">
              <a:solidFill>
                <a:schemeClr val="accent1">
                  <a:lumMod val="75000"/>
                </a:schemeClr>
              </a:solidFill>
            </a:endParaRPr>
          </a:p>
        </p:txBody>
      </p:sp>
      <p:sp>
        <p:nvSpPr>
          <p:cNvPr id="72" name="CuadroTexto 71"/>
          <p:cNvSpPr txBox="1"/>
          <p:nvPr/>
        </p:nvSpPr>
        <p:spPr>
          <a:xfrm>
            <a:off x="571440" y="2792847"/>
            <a:ext cx="998640" cy="369332"/>
          </a:xfrm>
          <a:prstGeom prst="rect">
            <a:avLst/>
          </a:prstGeom>
          <a:noFill/>
        </p:spPr>
        <p:txBody>
          <a:bodyPr wrap="square" rtlCol="0">
            <a:spAutoFit/>
          </a:bodyPr>
          <a:lstStyle/>
          <a:p>
            <a:r>
              <a:rPr lang="es-MX" dirty="0" smtClean="0">
                <a:solidFill>
                  <a:schemeClr val="accent1">
                    <a:lumMod val="75000"/>
                  </a:schemeClr>
                </a:solidFill>
              </a:rPr>
              <a:t>Objetivo</a:t>
            </a:r>
            <a:endParaRPr lang="es-MX" dirty="0">
              <a:solidFill>
                <a:schemeClr val="accent1">
                  <a:lumMod val="75000"/>
                </a:schemeClr>
              </a:solidFill>
            </a:endParaRPr>
          </a:p>
        </p:txBody>
      </p:sp>
      <p:sp>
        <p:nvSpPr>
          <p:cNvPr id="73" name="CuadroTexto 72"/>
          <p:cNvSpPr txBox="1"/>
          <p:nvPr/>
        </p:nvSpPr>
        <p:spPr>
          <a:xfrm>
            <a:off x="7548924" y="2792847"/>
            <a:ext cx="998640" cy="369332"/>
          </a:xfrm>
          <a:prstGeom prst="rect">
            <a:avLst/>
          </a:prstGeom>
          <a:noFill/>
        </p:spPr>
        <p:txBody>
          <a:bodyPr wrap="square" rtlCol="0">
            <a:spAutoFit/>
          </a:bodyPr>
          <a:lstStyle/>
          <a:p>
            <a:r>
              <a:rPr lang="es-MX" dirty="0" smtClean="0">
                <a:solidFill>
                  <a:schemeClr val="accent1">
                    <a:lumMod val="75000"/>
                  </a:schemeClr>
                </a:solidFill>
              </a:rPr>
              <a:t>Objetivo</a:t>
            </a:r>
            <a:endParaRPr lang="es-MX" dirty="0">
              <a:solidFill>
                <a:schemeClr val="accent1">
                  <a:lumMod val="75000"/>
                </a:schemeClr>
              </a:solidFill>
            </a:endParaRPr>
          </a:p>
        </p:txBody>
      </p:sp>
      <p:sp>
        <p:nvSpPr>
          <p:cNvPr id="74" name="CuadroTexto 73"/>
          <p:cNvSpPr txBox="1"/>
          <p:nvPr/>
        </p:nvSpPr>
        <p:spPr>
          <a:xfrm>
            <a:off x="463428" y="4110204"/>
            <a:ext cx="1214664" cy="646331"/>
          </a:xfrm>
          <a:prstGeom prst="rect">
            <a:avLst/>
          </a:prstGeom>
          <a:noFill/>
        </p:spPr>
        <p:txBody>
          <a:bodyPr wrap="square" rtlCol="0">
            <a:spAutoFit/>
          </a:bodyPr>
          <a:lstStyle/>
          <a:p>
            <a:r>
              <a:rPr lang="es-MX" dirty="0">
                <a:solidFill>
                  <a:schemeClr val="accent1">
                    <a:lumMod val="75000"/>
                  </a:schemeClr>
                </a:solidFill>
              </a:rPr>
              <a:t>	</a:t>
            </a:r>
            <a:r>
              <a:rPr lang="es-MX" dirty="0" smtClean="0">
                <a:solidFill>
                  <a:schemeClr val="accent1">
                    <a:lumMod val="75000"/>
                  </a:schemeClr>
                </a:solidFill>
              </a:rPr>
              <a:t>Proyectos</a:t>
            </a:r>
            <a:endParaRPr lang="es-MX" dirty="0">
              <a:solidFill>
                <a:schemeClr val="accent1">
                  <a:lumMod val="75000"/>
                </a:schemeClr>
              </a:solidFill>
            </a:endParaRPr>
          </a:p>
        </p:txBody>
      </p:sp>
      <p:sp>
        <p:nvSpPr>
          <p:cNvPr id="75" name="CuadroTexto 74"/>
          <p:cNvSpPr txBox="1"/>
          <p:nvPr/>
        </p:nvSpPr>
        <p:spPr>
          <a:xfrm>
            <a:off x="2745402" y="4110204"/>
            <a:ext cx="1214664" cy="646331"/>
          </a:xfrm>
          <a:prstGeom prst="rect">
            <a:avLst/>
          </a:prstGeom>
          <a:noFill/>
        </p:spPr>
        <p:txBody>
          <a:bodyPr wrap="square" rtlCol="0">
            <a:spAutoFit/>
          </a:bodyPr>
          <a:lstStyle/>
          <a:p>
            <a:r>
              <a:rPr lang="es-MX" dirty="0">
                <a:solidFill>
                  <a:schemeClr val="accent1">
                    <a:lumMod val="75000"/>
                  </a:schemeClr>
                </a:solidFill>
              </a:rPr>
              <a:t>	</a:t>
            </a:r>
            <a:r>
              <a:rPr lang="es-MX" dirty="0" smtClean="0">
                <a:solidFill>
                  <a:schemeClr val="accent1">
                    <a:lumMod val="75000"/>
                  </a:schemeClr>
                </a:solidFill>
              </a:rPr>
              <a:t>Proyectos</a:t>
            </a:r>
            <a:endParaRPr lang="es-MX" dirty="0">
              <a:solidFill>
                <a:schemeClr val="accent1">
                  <a:lumMod val="75000"/>
                </a:schemeClr>
              </a:solidFill>
            </a:endParaRPr>
          </a:p>
        </p:txBody>
      </p:sp>
      <p:sp>
        <p:nvSpPr>
          <p:cNvPr id="76" name="CuadroTexto 75"/>
          <p:cNvSpPr txBox="1"/>
          <p:nvPr/>
        </p:nvSpPr>
        <p:spPr>
          <a:xfrm>
            <a:off x="7440912" y="4110204"/>
            <a:ext cx="1214664" cy="646331"/>
          </a:xfrm>
          <a:prstGeom prst="rect">
            <a:avLst/>
          </a:prstGeom>
          <a:noFill/>
        </p:spPr>
        <p:txBody>
          <a:bodyPr wrap="square" rtlCol="0">
            <a:spAutoFit/>
          </a:bodyPr>
          <a:lstStyle/>
          <a:p>
            <a:r>
              <a:rPr lang="es-MX" dirty="0">
                <a:solidFill>
                  <a:schemeClr val="accent1">
                    <a:lumMod val="75000"/>
                  </a:schemeClr>
                </a:solidFill>
              </a:rPr>
              <a:t>	</a:t>
            </a:r>
            <a:r>
              <a:rPr lang="es-MX" dirty="0" smtClean="0">
                <a:solidFill>
                  <a:schemeClr val="accent1">
                    <a:lumMod val="75000"/>
                  </a:schemeClr>
                </a:solidFill>
              </a:rPr>
              <a:t>Proyectos</a:t>
            </a:r>
            <a:endParaRPr lang="es-MX" dirty="0">
              <a:solidFill>
                <a:schemeClr val="accent1">
                  <a:lumMod val="75000"/>
                </a:schemeClr>
              </a:solidFill>
            </a:endParaRPr>
          </a:p>
        </p:txBody>
      </p:sp>
      <p:sp>
        <p:nvSpPr>
          <p:cNvPr id="77" name="CuadroTexto 76"/>
          <p:cNvSpPr txBox="1"/>
          <p:nvPr/>
        </p:nvSpPr>
        <p:spPr>
          <a:xfrm>
            <a:off x="5179411" y="4197937"/>
            <a:ext cx="1214664" cy="646331"/>
          </a:xfrm>
          <a:prstGeom prst="rect">
            <a:avLst/>
          </a:prstGeom>
          <a:noFill/>
        </p:spPr>
        <p:txBody>
          <a:bodyPr wrap="square" rtlCol="0">
            <a:spAutoFit/>
          </a:bodyPr>
          <a:lstStyle/>
          <a:p>
            <a:r>
              <a:rPr lang="es-MX" dirty="0">
                <a:solidFill>
                  <a:schemeClr val="accent1">
                    <a:lumMod val="75000"/>
                  </a:schemeClr>
                </a:solidFill>
              </a:rPr>
              <a:t>	</a:t>
            </a:r>
            <a:r>
              <a:rPr lang="es-MX" dirty="0" smtClean="0">
                <a:solidFill>
                  <a:schemeClr val="accent1">
                    <a:lumMod val="75000"/>
                  </a:schemeClr>
                </a:solidFill>
              </a:rPr>
              <a:t>Proyectos</a:t>
            </a:r>
            <a:endParaRPr lang="es-MX" dirty="0">
              <a:solidFill>
                <a:schemeClr val="accent1">
                  <a:lumMod val="75000"/>
                </a:schemeClr>
              </a:solidFill>
            </a:endParaRPr>
          </a:p>
        </p:txBody>
      </p:sp>
      <p:cxnSp>
        <p:nvCxnSpPr>
          <p:cNvPr id="79" name="Conector recto 78"/>
          <p:cNvCxnSpPr>
            <a:stCxn id="72" idx="0"/>
            <a:endCxn id="72" idx="0"/>
          </p:cNvCxnSpPr>
          <p:nvPr/>
        </p:nvCxnSpPr>
        <p:spPr>
          <a:xfrm>
            <a:off x="1070760" y="279284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cto 81"/>
          <p:cNvCxnSpPr/>
          <p:nvPr/>
        </p:nvCxnSpPr>
        <p:spPr>
          <a:xfrm>
            <a:off x="1070760" y="27928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85" name="Conector recto 84"/>
          <p:cNvCxnSpPr/>
          <p:nvPr/>
        </p:nvCxnSpPr>
        <p:spPr>
          <a:xfrm>
            <a:off x="1065569" y="30976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86" name="Conector recto 85"/>
          <p:cNvCxnSpPr/>
          <p:nvPr/>
        </p:nvCxnSpPr>
        <p:spPr>
          <a:xfrm>
            <a:off x="3309218" y="30976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89" name="Conector recto 88"/>
          <p:cNvCxnSpPr/>
          <p:nvPr/>
        </p:nvCxnSpPr>
        <p:spPr>
          <a:xfrm>
            <a:off x="8033528" y="30976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91" name="Conector recto 90"/>
          <p:cNvCxnSpPr/>
          <p:nvPr/>
        </p:nvCxnSpPr>
        <p:spPr>
          <a:xfrm>
            <a:off x="3313890" y="2792963"/>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92" name="Conector recto 91"/>
          <p:cNvCxnSpPr>
            <a:endCxn id="70" idx="2"/>
          </p:cNvCxnSpPr>
          <p:nvPr/>
        </p:nvCxnSpPr>
        <p:spPr>
          <a:xfrm flipH="1">
            <a:off x="5678731" y="3097647"/>
            <a:ext cx="3828" cy="64532"/>
          </a:xfrm>
          <a:prstGeom prst="line">
            <a:avLst/>
          </a:prstGeom>
        </p:spPr>
        <p:style>
          <a:lnRef idx="3">
            <a:schemeClr val="accent4"/>
          </a:lnRef>
          <a:fillRef idx="0">
            <a:schemeClr val="accent4"/>
          </a:fillRef>
          <a:effectRef idx="2">
            <a:schemeClr val="accent4"/>
          </a:effectRef>
          <a:fontRef idx="minor">
            <a:schemeClr val="tx1"/>
          </a:fontRef>
        </p:style>
      </p:cxnSp>
      <p:cxnSp>
        <p:nvCxnSpPr>
          <p:cNvPr id="93" name="Conector recto 92"/>
          <p:cNvCxnSpPr/>
          <p:nvPr/>
        </p:nvCxnSpPr>
        <p:spPr>
          <a:xfrm>
            <a:off x="8027963" y="27928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94" name="Conector recto 93"/>
          <p:cNvCxnSpPr/>
          <p:nvPr/>
        </p:nvCxnSpPr>
        <p:spPr>
          <a:xfrm>
            <a:off x="5682558" y="279284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103" name="Conector recto 102"/>
          <p:cNvCxnSpPr/>
          <p:nvPr/>
        </p:nvCxnSpPr>
        <p:spPr>
          <a:xfrm>
            <a:off x="5687694" y="4810072"/>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104" name="Conector recto 103"/>
          <p:cNvCxnSpPr/>
          <p:nvPr/>
        </p:nvCxnSpPr>
        <p:spPr>
          <a:xfrm>
            <a:off x="5687694" y="4471477"/>
            <a:ext cx="5191" cy="72388"/>
          </a:xfrm>
          <a:prstGeom prst="line">
            <a:avLst/>
          </a:prstGeom>
        </p:spPr>
        <p:style>
          <a:lnRef idx="3">
            <a:schemeClr val="accent4"/>
          </a:lnRef>
          <a:fillRef idx="0">
            <a:schemeClr val="accent4"/>
          </a:fillRef>
          <a:effectRef idx="2">
            <a:schemeClr val="accent4"/>
          </a:effectRef>
          <a:fontRef idx="minor">
            <a:schemeClr val="tx1"/>
          </a:fontRef>
        </p:style>
      </p:cxnSp>
      <p:cxnSp>
        <p:nvCxnSpPr>
          <p:cNvPr id="106" name="Conector recto 105"/>
          <p:cNvCxnSpPr/>
          <p:nvPr/>
        </p:nvCxnSpPr>
        <p:spPr>
          <a:xfrm>
            <a:off x="1065569" y="4243500"/>
            <a:ext cx="0" cy="227977"/>
          </a:xfrm>
          <a:prstGeom prst="line">
            <a:avLst/>
          </a:prstGeom>
        </p:spPr>
        <p:style>
          <a:lnRef idx="3">
            <a:schemeClr val="accent4"/>
          </a:lnRef>
          <a:fillRef idx="0">
            <a:schemeClr val="accent4"/>
          </a:fillRef>
          <a:effectRef idx="2">
            <a:schemeClr val="accent4"/>
          </a:effectRef>
          <a:fontRef idx="minor">
            <a:schemeClr val="tx1"/>
          </a:fontRef>
        </p:style>
      </p:cxnSp>
      <p:cxnSp>
        <p:nvCxnSpPr>
          <p:cNvPr id="109" name="Conector recto 108"/>
          <p:cNvCxnSpPr/>
          <p:nvPr/>
        </p:nvCxnSpPr>
        <p:spPr>
          <a:xfrm>
            <a:off x="8043053" y="4654483"/>
            <a:ext cx="0" cy="227977"/>
          </a:xfrm>
          <a:prstGeom prst="line">
            <a:avLst/>
          </a:prstGeom>
        </p:spPr>
        <p:style>
          <a:lnRef idx="3">
            <a:schemeClr val="accent4"/>
          </a:lnRef>
          <a:fillRef idx="0">
            <a:schemeClr val="accent4"/>
          </a:fillRef>
          <a:effectRef idx="2">
            <a:schemeClr val="accent4"/>
          </a:effectRef>
          <a:fontRef idx="minor">
            <a:schemeClr val="tx1"/>
          </a:fontRef>
        </p:style>
      </p:cxnSp>
      <p:cxnSp>
        <p:nvCxnSpPr>
          <p:cNvPr id="110" name="Conector recto 109"/>
          <p:cNvCxnSpPr/>
          <p:nvPr/>
        </p:nvCxnSpPr>
        <p:spPr>
          <a:xfrm>
            <a:off x="3316485" y="4684397"/>
            <a:ext cx="0" cy="227977"/>
          </a:xfrm>
          <a:prstGeom prst="line">
            <a:avLst/>
          </a:prstGeom>
        </p:spPr>
        <p:style>
          <a:lnRef idx="3">
            <a:schemeClr val="accent4"/>
          </a:lnRef>
          <a:fillRef idx="0">
            <a:schemeClr val="accent4"/>
          </a:fillRef>
          <a:effectRef idx="2">
            <a:schemeClr val="accent4"/>
          </a:effectRef>
          <a:fontRef idx="minor">
            <a:schemeClr val="tx1"/>
          </a:fontRef>
        </p:style>
      </p:cxnSp>
      <p:cxnSp>
        <p:nvCxnSpPr>
          <p:cNvPr id="111" name="Conector recto 110"/>
          <p:cNvCxnSpPr/>
          <p:nvPr/>
        </p:nvCxnSpPr>
        <p:spPr>
          <a:xfrm>
            <a:off x="3316485" y="4243499"/>
            <a:ext cx="0" cy="227977"/>
          </a:xfrm>
          <a:prstGeom prst="line">
            <a:avLst/>
          </a:prstGeom>
        </p:spPr>
        <p:style>
          <a:lnRef idx="3">
            <a:schemeClr val="accent4"/>
          </a:lnRef>
          <a:fillRef idx="0">
            <a:schemeClr val="accent4"/>
          </a:fillRef>
          <a:effectRef idx="2">
            <a:schemeClr val="accent4"/>
          </a:effectRef>
          <a:fontRef idx="minor">
            <a:schemeClr val="tx1"/>
          </a:fontRef>
        </p:style>
      </p:cxnSp>
      <p:cxnSp>
        <p:nvCxnSpPr>
          <p:cNvPr id="112" name="Conector recto 111"/>
          <p:cNvCxnSpPr/>
          <p:nvPr/>
        </p:nvCxnSpPr>
        <p:spPr>
          <a:xfrm>
            <a:off x="1052071" y="4684398"/>
            <a:ext cx="0" cy="227977"/>
          </a:xfrm>
          <a:prstGeom prst="line">
            <a:avLst/>
          </a:prstGeom>
        </p:spPr>
        <p:style>
          <a:lnRef idx="3">
            <a:schemeClr val="accent4"/>
          </a:lnRef>
          <a:fillRef idx="0">
            <a:schemeClr val="accent4"/>
          </a:fillRef>
          <a:effectRef idx="2">
            <a:schemeClr val="accent4"/>
          </a:effectRef>
          <a:fontRef idx="minor">
            <a:schemeClr val="tx1"/>
          </a:fontRef>
        </p:style>
      </p:cxnSp>
      <p:grpSp>
        <p:nvGrpSpPr>
          <p:cNvPr id="114" name="Grupo 113"/>
          <p:cNvGrpSpPr/>
          <p:nvPr/>
        </p:nvGrpSpPr>
        <p:grpSpPr>
          <a:xfrm>
            <a:off x="2389478" y="3344734"/>
            <a:ext cx="1926512" cy="849505"/>
            <a:chOff x="0" y="3289697"/>
            <a:chExt cx="1926512" cy="849505"/>
          </a:xfrm>
        </p:grpSpPr>
        <p:sp>
          <p:nvSpPr>
            <p:cNvPr id="115" name="Rectángulo 114"/>
            <p:cNvSpPr/>
            <p:nvPr/>
          </p:nvSpPr>
          <p:spPr>
            <a:xfrm>
              <a:off x="0" y="3289697"/>
              <a:ext cx="1926512" cy="849505"/>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6" name="Rectángulo 115"/>
            <p:cNvSpPr/>
            <p:nvPr/>
          </p:nvSpPr>
          <p:spPr>
            <a:xfrm>
              <a:off x="0" y="3289697"/>
              <a:ext cx="1926512" cy="8495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t>Aprovechamiento ordenado</a:t>
              </a:r>
              <a:endParaRPr lang="es-MX" sz="1800" kern="1200" dirty="0"/>
            </a:p>
          </p:txBody>
        </p:sp>
      </p:grpSp>
      <p:grpSp>
        <p:nvGrpSpPr>
          <p:cNvPr id="119" name="Grupo 118"/>
          <p:cNvGrpSpPr/>
          <p:nvPr/>
        </p:nvGrpSpPr>
        <p:grpSpPr>
          <a:xfrm>
            <a:off x="4641491" y="3320325"/>
            <a:ext cx="2087573" cy="1027370"/>
            <a:chOff x="0" y="3289697"/>
            <a:chExt cx="1926512" cy="849505"/>
          </a:xfrm>
        </p:grpSpPr>
        <p:sp>
          <p:nvSpPr>
            <p:cNvPr id="120" name="Rectángulo 119"/>
            <p:cNvSpPr/>
            <p:nvPr/>
          </p:nvSpPr>
          <p:spPr>
            <a:xfrm>
              <a:off x="0" y="3289697"/>
              <a:ext cx="1926512" cy="849505"/>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1" name="Rectángulo 120"/>
            <p:cNvSpPr/>
            <p:nvPr/>
          </p:nvSpPr>
          <p:spPr>
            <a:xfrm>
              <a:off x="0" y="3289697"/>
              <a:ext cx="1926512" cy="8495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t>Fomento a la Investigación, Monitoreo y Fluctuaciones</a:t>
              </a:r>
            </a:p>
          </p:txBody>
        </p:sp>
      </p:grpSp>
      <p:grpSp>
        <p:nvGrpSpPr>
          <p:cNvPr id="122" name="Grupo 121"/>
          <p:cNvGrpSpPr/>
          <p:nvPr/>
        </p:nvGrpSpPr>
        <p:grpSpPr>
          <a:xfrm>
            <a:off x="7054565" y="3330965"/>
            <a:ext cx="1926512" cy="849505"/>
            <a:chOff x="0" y="3289697"/>
            <a:chExt cx="1926512" cy="849505"/>
          </a:xfrm>
        </p:grpSpPr>
        <p:sp>
          <p:nvSpPr>
            <p:cNvPr id="123" name="Rectángulo 122"/>
            <p:cNvSpPr/>
            <p:nvPr/>
          </p:nvSpPr>
          <p:spPr>
            <a:xfrm>
              <a:off x="0" y="3289697"/>
              <a:ext cx="1926512" cy="849505"/>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4" name="Rectángulo 123"/>
            <p:cNvSpPr/>
            <p:nvPr/>
          </p:nvSpPr>
          <p:spPr>
            <a:xfrm>
              <a:off x="0" y="3289697"/>
              <a:ext cx="1926512" cy="8495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t>Fomentar </a:t>
              </a:r>
              <a:r>
                <a:rPr lang="es-MX" dirty="0"/>
                <a:t>l</a:t>
              </a:r>
              <a:r>
                <a:rPr lang="es-MX" sz="1800" kern="1200" dirty="0" smtClean="0"/>
                <a:t>a participación activa de la sociedad </a:t>
              </a:r>
              <a:endParaRPr lang="es-MX" sz="1800" kern="1200" dirty="0"/>
            </a:p>
          </p:txBody>
        </p:sp>
      </p:grpSp>
      <p:grpSp>
        <p:nvGrpSpPr>
          <p:cNvPr id="128" name="Grupo 127"/>
          <p:cNvGrpSpPr/>
          <p:nvPr/>
        </p:nvGrpSpPr>
        <p:grpSpPr>
          <a:xfrm>
            <a:off x="2339752" y="4941168"/>
            <a:ext cx="1926512" cy="1512168"/>
            <a:chOff x="2545785" y="844437"/>
            <a:chExt cx="1926512" cy="34959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grpSpPr>
        <p:sp>
          <p:nvSpPr>
            <p:cNvPr id="129" name="Rectángulo 128"/>
            <p:cNvSpPr/>
            <p:nvPr/>
          </p:nvSpPr>
          <p:spPr>
            <a:xfrm>
              <a:off x="2545785" y="844437"/>
              <a:ext cx="1926512" cy="349594"/>
            </a:xfrm>
            <a:prstGeom prst="rect">
              <a:avLst/>
            </a:prstGeom>
            <a:grpFill/>
            <a:ln>
              <a:noFill/>
            </a:ln>
          </p:spPr>
          <p:style>
            <a:lnRef idx="2">
              <a:schemeClr val="lt1">
                <a:shade val="8000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0" name="Rectángulo 129"/>
            <p:cNvSpPr/>
            <p:nvPr/>
          </p:nvSpPr>
          <p:spPr>
            <a:xfrm>
              <a:off x="2545785" y="844437"/>
              <a:ext cx="1926512" cy="34959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Ø"/>
              </a:pPr>
              <a:r>
                <a:rPr lang="es-MX" sz="1600" dirty="0" smtClean="0">
                  <a:solidFill>
                    <a:schemeClr val="bg1"/>
                  </a:solidFill>
                </a:rPr>
                <a:t>Producción Comunitaria de Planta</a:t>
              </a:r>
            </a:p>
          </p:txBody>
        </p:sp>
      </p:grpSp>
      <p:sp>
        <p:nvSpPr>
          <p:cNvPr id="133" name="Rectángulo 132"/>
          <p:cNvSpPr/>
          <p:nvPr/>
        </p:nvSpPr>
        <p:spPr>
          <a:xfrm>
            <a:off x="4802552" y="4941167"/>
            <a:ext cx="1926512" cy="181348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Monitoreo de Aves</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Aguas de Zapalinamé</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Fomento a la Investigación</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ü"/>
            </a:pPr>
            <a:r>
              <a:rPr lang="es-MX" sz="1600" dirty="0" smtClean="0">
                <a:solidFill>
                  <a:schemeClr val="bg1"/>
                </a:solidFill>
              </a:rPr>
              <a:t>Monitoreo de Oso negro</a:t>
            </a:r>
          </a:p>
        </p:txBody>
      </p:sp>
      <p:grpSp>
        <p:nvGrpSpPr>
          <p:cNvPr id="134" name="Grupo 133"/>
          <p:cNvGrpSpPr/>
          <p:nvPr/>
        </p:nvGrpSpPr>
        <p:grpSpPr>
          <a:xfrm>
            <a:off x="7052200" y="4899227"/>
            <a:ext cx="1928878" cy="1847852"/>
            <a:chOff x="2545785" y="844437"/>
            <a:chExt cx="1926512" cy="34959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grpSpPr>
        <p:sp>
          <p:nvSpPr>
            <p:cNvPr id="135" name="Rectángulo 134"/>
            <p:cNvSpPr/>
            <p:nvPr/>
          </p:nvSpPr>
          <p:spPr>
            <a:xfrm>
              <a:off x="2545785" y="844437"/>
              <a:ext cx="1926512" cy="349594"/>
            </a:xfrm>
            <a:prstGeom prst="rect">
              <a:avLst/>
            </a:prstGeom>
            <a:grpFill/>
            <a:ln>
              <a:noFill/>
            </a:ln>
          </p:spPr>
          <p:style>
            <a:lnRef idx="2">
              <a:schemeClr val="lt1">
                <a:shade val="8000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6" name="Rectángulo 135"/>
            <p:cNvSpPr/>
            <p:nvPr/>
          </p:nvSpPr>
          <p:spPr>
            <a:xfrm>
              <a:off x="2545785" y="844437"/>
              <a:ext cx="1926512" cy="34959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Ø"/>
              </a:pPr>
              <a:r>
                <a:rPr lang="es-MX" sz="1600" dirty="0" smtClean="0">
                  <a:solidFill>
                    <a:schemeClr val="bg1"/>
                  </a:solidFill>
                </a:rPr>
                <a:t>Educación para la Conservación </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Ø"/>
              </a:pPr>
              <a:r>
                <a:rPr lang="es-MX" sz="1600" dirty="0" smtClean="0">
                  <a:solidFill>
                    <a:schemeClr val="bg1"/>
                  </a:solidFill>
                </a:rPr>
                <a:t>Comunicación Ambiental</a:t>
              </a:r>
            </a:p>
            <a:p>
              <a:pPr marL="285750" lvl="0" indent="-285750" defTabSz="889000">
                <a:lnSpc>
                  <a:spcPct val="90000"/>
                </a:lnSpc>
                <a:spcBef>
                  <a:spcPct val="0"/>
                </a:spcBef>
                <a:spcAft>
                  <a:spcPct val="35000"/>
                </a:spcAft>
                <a:buClr>
                  <a:schemeClr val="accent6">
                    <a:lumMod val="75000"/>
                  </a:schemeClr>
                </a:buClr>
                <a:buFont typeface="Wingdings" panose="05000000000000000000" pitchFamily="2" charset="2"/>
                <a:buChar char="Ø"/>
              </a:pPr>
              <a:r>
                <a:rPr lang="es-MX" sz="1600" dirty="0" smtClean="0">
                  <a:solidFill>
                    <a:schemeClr val="bg1"/>
                  </a:solidFill>
                </a:rPr>
                <a:t>Interpretación Ambiental</a:t>
              </a:r>
            </a:p>
          </p:txBody>
        </p:sp>
      </p:grpSp>
      <p:cxnSp>
        <p:nvCxnSpPr>
          <p:cNvPr id="144" name="Conector recto 143"/>
          <p:cNvCxnSpPr/>
          <p:nvPr/>
        </p:nvCxnSpPr>
        <p:spPr>
          <a:xfrm>
            <a:off x="8038719" y="4243499"/>
            <a:ext cx="0" cy="227977"/>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67459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67544" y="2348880"/>
            <a:ext cx="8563961" cy="1218795"/>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s-MX" sz="8800" b="1" smtClean="0"/>
              <a:t>METODOLOGÍA</a:t>
            </a:r>
            <a:endParaRPr lang="es-MX" sz="8800" b="1"/>
          </a:p>
        </p:txBody>
      </p:sp>
      <p:sp>
        <p:nvSpPr>
          <p:cNvPr id="4" name="Marcador de texto 2"/>
          <p:cNvSpPr txBox="1">
            <a:spLocks/>
          </p:cNvSpPr>
          <p:nvPr/>
        </p:nvSpPr>
        <p:spPr>
          <a:xfrm>
            <a:off x="365127" y="10362"/>
            <a:ext cx="8382000" cy="332399"/>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MX" sz="2400" dirty="0" smtClean="0"/>
              <a:t>Protección, Conservación y Restauración </a:t>
            </a:r>
            <a:endParaRPr lang="es-MX" sz="2400" dirty="0"/>
          </a:p>
        </p:txBody>
      </p:sp>
      <p:sp>
        <p:nvSpPr>
          <p:cNvPr id="5" name="Rounded Rectangle 5"/>
          <p:cNvSpPr/>
          <p:nvPr/>
        </p:nvSpPr>
        <p:spPr bwMode="auto">
          <a:xfrm>
            <a:off x="407704" y="365450"/>
            <a:ext cx="8415136" cy="256147"/>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b="1" dirty="0" smtClean="0">
                <a:solidFill>
                  <a:schemeClr val="tx1"/>
                </a:solidFill>
                <a:effectLst>
                  <a:outerShdw blurRad="38100" dist="38100" dir="2700000" algn="tl">
                    <a:srgbClr val="000000">
                      <a:alpha val="43137"/>
                    </a:srgbClr>
                  </a:outerShdw>
                </a:effectLst>
                <a:latin typeface="Calibri"/>
              </a:rPr>
              <a:t>Evaluación de vegetación después de la Presencia de Incendios Forestales </a:t>
            </a:r>
            <a:endParaRPr lang="es-ES_tradnl" b="1" i="0" dirty="0">
              <a:solidFill>
                <a:schemeClr val="tx1"/>
              </a:solidFill>
              <a:effectLst>
                <a:outerShdw blurRad="38100" dist="38100" dir="2700000" algn="tl">
                  <a:srgbClr val="000000">
                    <a:alpha val="43137"/>
                  </a:srgbClr>
                </a:outerShdw>
              </a:effectLst>
              <a:latin typeface="Calibri"/>
            </a:endParaRPr>
          </a:p>
        </p:txBody>
      </p:sp>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31100" r="22438"/>
          <a:stretch/>
        </p:blipFill>
        <p:spPr>
          <a:xfrm>
            <a:off x="6133452" y="657231"/>
            <a:ext cx="1252456" cy="1516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17452" t="9717" r="16954" b="12543"/>
          <a:stretch/>
        </p:blipFill>
        <p:spPr>
          <a:xfrm>
            <a:off x="4162528" y="636016"/>
            <a:ext cx="1765455"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7344" y="654887"/>
            <a:ext cx="1872208" cy="152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r="30799"/>
          <a:stretch/>
        </p:blipFill>
        <p:spPr>
          <a:xfrm>
            <a:off x="7594045" y="640947"/>
            <a:ext cx="1410756" cy="1528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13390" r="17943"/>
          <a:stretch/>
        </p:blipFill>
        <p:spPr>
          <a:xfrm>
            <a:off x="2169625" y="636259"/>
            <a:ext cx="1872208" cy="1533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4"/>
          <p:cNvSpPr/>
          <p:nvPr/>
        </p:nvSpPr>
        <p:spPr bwMode="auto">
          <a:xfrm>
            <a:off x="2164936" y="2208025"/>
            <a:ext cx="1872209" cy="235110"/>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err="1" smtClean="0">
                <a:solidFill>
                  <a:srgbClr val="FFFFFF"/>
                </a:solidFill>
                <a:effectLst>
                  <a:outerShdw blurRad="38100" dist="38100" dir="2700000" algn="tl">
                    <a:srgbClr val="000000">
                      <a:alpha val="43137"/>
                    </a:srgbClr>
                  </a:outerShdw>
                </a:effectLst>
                <a:latin typeface="Calibri"/>
              </a:rPr>
              <a:t>Ev</a:t>
            </a:r>
            <a:r>
              <a:rPr lang="es-ES_tradnl" sz="1600" dirty="0" smtClean="0">
                <a:solidFill>
                  <a:srgbClr val="FFFFFF"/>
                </a:solidFill>
                <a:effectLst>
                  <a:outerShdw blurRad="38100" dist="38100" dir="2700000" algn="tl">
                    <a:srgbClr val="000000">
                      <a:alpha val="43137"/>
                    </a:srgbClr>
                  </a:outerShdw>
                </a:effectLst>
                <a:latin typeface="Calibri"/>
              </a:rPr>
              <a:t>. de </a:t>
            </a:r>
            <a:r>
              <a:rPr lang="es-ES_tradnl" sz="1600" dirty="0" err="1" smtClean="0">
                <a:solidFill>
                  <a:srgbClr val="FFFFFF"/>
                </a:solidFill>
                <a:effectLst>
                  <a:outerShdw blurRad="38100" dist="38100" dir="2700000" algn="tl">
                    <a:srgbClr val="000000">
                      <a:alpha val="43137"/>
                    </a:srgbClr>
                  </a:outerShdw>
                </a:effectLst>
                <a:latin typeface="Calibri"/>
              </a:rPr>
              <a:t>sp</a:t>
            </a:r>
            <a:r>
              <a:rPr lang="es-ES_tradnl" sz="1600" dirty="0" smtClean="0">
                <a:solidFill>
                  <a:srgbClr val="FFFFFF"/>
                </a:solidFill>
                <a:effectLst>
                  <a:outerShdw blurRad="38100" dist="38100" dir="2700000" algn="tl">
                    <a:srgbClr val="000000">
                      <a:alpha val="43137"/>
                    </a:srgbClr>
                  </a:outerShdw>
                </a:effectLst>
                <a:latin typeface="Calibri"/>
              </a:rPr>
              <a:t>. afectadas</a:t>
            </a: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2" name="Rounded Rectangle 4"/>
          <p:cNvSpPr/>
          <p:nvPr/>
        </p:nvSpPr>
        <p:spPr bwMode="auto">
          <a:xfrm>
            <a:off x="173396" y="2195183"/>
            <a:ext cx="1866156" cy="260796"/>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Trazo de cuadrantes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3" name="Rounded Rectangle 4"/>
          <p:cNvSpPr/>
          <p:nvPr/>
        </p:nvSpPr>
        <p:spPr bwMode="auto">
          <a:xfrm>
            <a:off x="4085831" y="2232425"/>
            <a:ext cx="1842152" cy="247952"/>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Plagas encontradas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4" name="Rounded Rectangle 4"/>
          <p:cNvSpPr/>
          <p:nvPr/>
        </p:nvSpPr>
        <p:spPr bwMode="auto">
          <a:xfrm>
            <a:off x="7594045" y="2218358"/>
            <a:ext cx="1410756" cy="237621"/>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Trampas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5" name="Rounded Rectangle 4"/>
          <p:cNvSpPr/>
          <p:nvPr/>
        </p:nvSpPr>
        <p:spPr bwMode="auto">
          <a:xfrm>
            <a:off x="6047345" y="2195183"/>
            <a:ext cx="1338564" cy="260796"/>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M. de suelo</a:t>
            </a: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2" name="Rounded Rectangle 8"/>
          <p:cNvSpPr/>
          <p:nvPr/>
        </p:nvSpPr>
        <p:spPr bwMode="auto">
          <a:xfrm>
            <a:off x="247780" y="2573657"/>
            <a:ext cx="8318500" cy="265645"/>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b="1" i="0" dirty="0" smtClean="0">
                <a:solidFill>
                  <a:srgbClr val="FFFFFF"/>
                </a:solidFill>
                <a:effectLst>
                  <a:outerShdw blurRad="38100" dist="38100" dir="2700000" algn="tl">
                    <a:srgbClr val="000000">
                      <a:alpha val="43137"/>
                    </a:srgbClr>
                  </a:outerShdw>
                </a:effectLst>
                <a:latin typeface="Calibri"/>
                <a:ea typeface="+mn-ea"/>
                <a:cs typeface="+mn-cs"/>
              </a:rPr>
              <a:t>Censo y vacunación de perros y gatos en colonias cercanas a la Sierra de Zapalinamé </a:t>
            </a:r>
            <a:endParaRPr lang="es-ES_tradnl" b="1" i="0" dirty="0">
              <a:solidFill>
                <a:srgbClr val="FFFFFF"/>
              </a:solidFill>
              <a:effectLst>
                <a:outerShdw blurRad="38100" dist="38100" dir="2700000" algn="tl">
                  <a:srgbClr val="000000">
                    <a:alpha val="43137"/>
                  </a:srgbClr>
                </a:outerShdw>
              </a:effectLst>
              <a:latin typeface="Calibri"/>
              <a:ea typeface="+mn-ea"/>
              <a:cs typeface="+mn-cs"/>
            </a:endParaRPr>
          </a:p>
        </p:txBody>
      </p:sp>
      <p:pic>
        <p:nvPicPr>
          <p:cNvPr id="23" name="Imagen 22"/>
          <p:cNvPicPr>
            <a:picLocks noChangeAspect="1"/>
          </p:cNvPicPr>
          <p:nvPr/>
        </p:nvPicPr>
        <p:blipFill rotWithShape="1">
          <a:blip r:embed="rId9" cstate="print">
            <a:extLst>
              <a:ext uri="{28A0092B-C50C-407E-A947-70E740481C1C}">
                <a14:useLocalDpi xmlns:a14="http://schemas.microsoft.com/office/drawing/2010/main" val="0"/>
              </a:ext>
            </a:extLst>
          </a:blip>
          <a:srcRect l="8511" r="19867"/>
          <a:stretch/>
        </p:blipFill>
        <p:spPr>
          <a:xfrm>
            <a:off x="3751389" y="2825103"/>
            <a:ext cx="1388307" cy="1552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p:cNvPicPr>
            <a:picLocks noChangeAspect="1"/>
          </p:cNvPicPr>
          <p:nvPr/>
        </p:nvPicPr>
        <p:blipFill rotWithShape="1">
          <a:blip r:embed="rId10" cstate="print">
            <a:extLst>
              <a:ext uri="{28A0092B-C50C-407E-A947-70E740481C1C}">
                <a14:useLocalDpi xmlns:a14="http://schemas.microsoft.com/office/drawing/2010/main" val="0"/>
              </a:ext>
            </a:extLst>
          </a:blip>
          <a:srcRect l="18557" r="8422"/>
          <a:stretch/>
        </p:blipFill>
        <p:spPr>
          <a:xfrm>
            <a:off x="5162011" y="2861686"/>
            <a:ext cx="1921564" cy="1480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Rounded Rectangle 4"/>
          <p:cNvSpPr/>
          <p:nvPr/>
        </p:nvSpPr>
        <p:spPr bwMode="auto">
          <a:xfrm>
            <a:off x="854565" y="4418480"/>
            <a:ext cx="1842152" cy="247952"/>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Censo de animales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6" name="Rounded Rectangle 4"/>
          <p:cNvSpPr/>
          <p:nvPr/>
        </p:nvSpPr>
        <p:spPr bwMode="auto">
          <a:xfrm>
            <a:off x="5006907" y="4351946"/>
            <a:ext cx="2336331" cy="22526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Campaña de vacunación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pic>
        <p:nvPicPr>
          <p:cNvPr id="27" name="Imagen 26"/>
          <p:cNvPicPr>
            <a:picLocks noChangeAspect="1"/>
          </p:cNvPicPr>
          <p:nvPr/>
        </p:nvPicPr>
        <p:blipFill rotWithShape="1">
          <a:blip r:embed="rId11" cstate="print">
            <a:extLst>
              <a:ext uri="{28A0092B-C50C-407E-A947-70E740481C1C}">
                <a14:useLocalDpi xmlns:a14="http://schemas.microsoft.com/office/drawing/2010/main" val="0"/>
              </a:ext>
            </a:extLst>
          </a:blip>
          <a:srcRect r="14065" b="23782"/>
          <a:stretch/>
        </p:blipFill>
        <p:spPr>
          <a:xfrm>
            <a:off x="61895" y="2840621"/>
            <a:ext cx="1313074" cy="1552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p:cNvPicPr>
            <a:picLocks noChangeAspect="1"/>
          </p:cNvPicPr>
          <p:nvPr/>
        </p:nvPicPr>
        <p:blipFill rotWithShape="1">
          <a:blip r:embed="rId12" cstate="print">
            <a:extLst>
              <a:ext uri="{28A0092B-C50C-407E-A947-70E740481C1C}">
                <a14:useLocalDpi xmlns:a14="http://schemas.microsoft.com/office/drawing/2010/main" val="0"/>
              </a:ext>
            </a:extLst>
          </a:blip>
          <a:srcRect l="6034" r="10455"/>
          <a:stretch/>
        </p:blipFill>
        <p:spPr>
          <a:xfrm>
            <a:off x="1381881" y="2830556"/>
            <a:ext cx="2304256" cy="1552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Rounded Rectangle 8"/>
          <p:cNvSpPr/>
          <p:nvPr/>
        </p:nvSpPr>
        <p:spPr bwMode="auto">
          <a:xfrm>
            <a:off x="247780" y="4791649"/>
            <a:ext cx="8318500" cy="265645"/>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b="1" dirty="0" smtClean="0">
                <a:solidFill>
                  <a:srgbClr val="FFFFFF"/>
                </a:solidFill>
                <a:effectLst>
                  <a:outerShdw blurRad="38100" dist="38100" dir="2700000" algn="tl">
                    <a:srgbClr val="000000">
                      <a:alpha val="43137"/>
                    </a:srgbClr>
                  </a:outerShdw>
                </a:effectLst>
                <a:latin typeface="Calibri"/>
              </a:rPr>
              <a:t>Evaluación de combustible leñoso en el ejido Cuauhtémoc</a:t>
            </a:r>
            <a:endParaRPr lang="es-ES_tradnl" b="1" i="0" dirty="0">
              <a:solidFill>
                <a:srgbClr val="FFFFFF"/>
              </a:solidFill>
              <a:effectLst>
                <a:outerShdw blurRad="38100" dist="38100" dir="2700000" algn="tl">
                  <a:srgbClr val="000000">
                    <a:alpha val="43137"/>
                  </a:srgbClr>
                </a:outerShdw>
              </a:effectLst>
              <a:latin typeface="Calibri"/>
              <a:ea typeface="+mn-ea"/>
              <a:cs typeface="+mn-cs"/>
            </a:endParaRPr>
          </a:p>
        </p:txBody>
      </p:sp>
      <p:pic>
        <p:nvPicPr>
          <p:cNvPr id="32" name="Imagen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667" y="5065052"/>
            <a:ext cx="881160" cy="1566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n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4114992" y="4478354"/>
            <a:ext cx="1546261" cy="2748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Rounded Rectangle 4"/>
          <p:cNvSpPr/>
          <p:nvPr/>
        </p:nvSpPr>
        <p:spPr bwMode="auto">
          <a:xfrm>
            <a:off x="6549707" y="6608662"/>
            <a:ext cx="2088676" cy="247953"/>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Combustible &gt;7.5cm</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35" name="Rounded Rectangle 4"/>
          <p:cNvSpPr/>
          <p:nvPr/>
        </p:nvSpPr>
        <p:spPr bwMode="auto">
          <a:xfrm>
            <a:off x="3513667" y="6600625"/>
            <a:ext cx="2748910" cy="255990"/>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Evaluación de combustible</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36" name="Rounded Rectangle 4"/>
          <p:cNvSpPr/>
          <p:nvPr/>
        </p:nvSpPr>
        <p:spPr bwMode="auto">
          <a:xfrm>
            <a:off x="497962" y="6608928"/>
            <a:ext cx="2657809" cy="247687"/>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Trazo de 3 líneas de 120°</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pic>
        <p:nvPicPr>
          <p:cNvPr id="37" name="Imagen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7057489" y="2839302"/>
            <a:ext cx="2039268" cy="1529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Imagen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85827" y="5071547"/>
            <a:ext cx="2033640" cy="1525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Imagen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0109" y="5103491"/>
            <a:ext cx="1986171" cy="1489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966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ppt_x"/>
                                          </p:val>
                                        </p:tav>
                                        <p:tav tm="100000">
                                          <p:val>
                                            <p:strVal val="#ppt_x"/>
                                          </p:val>
                                        </p:tav>
                                      </p:tavLst>
                                    </p:anim>
                                    <p:anim calcmode="lin" valueType="num">
                                      <p:cBhvr additive="base">
                                        <p:cTn id="71" dur="500" fill="hold"/>
                                        <p:tgtEl>
                                          <p:spTgt spid="2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ppt_x"/>
                                          </p:val>
                                        </p:tav>
                                        <p:tav tm="100000">
                                          <p:val>
                                            <p:strVal val="#ppt_x"/>
                                          </p:val>
                                        </p:tav>
                                      </p:tavLst>
                                    </p:anim>
                                    <p:anim calcmode="lin" valueType="num">
                                      <p:cBhvr additive="base">
                                        <p:cTn id="87" dur="500" fill="hold"/>
                                        <p:tgtEl>
                                          <p:spTgt spid="3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additive="base">
                                        <p:cTn id="90" dur="500" fill="hold"/>
                                        <p:tgtEl>
                                          <p:spTgt spid="26"/>
                                        </p:tgtEl>
                                        <p:attrNameLst>
                                          <p:attrName>ppt_x</p:attrName>
                                        </p:attrNameLst>
                                      </p:cBhvr>
                                      <p:tavLst>
                                        <p:tav tm="0">
                                          <p:val>
                                            <p:strVal val="#ppt_x"/>
                                          </p:val>
                                        </p:tav>
                                        <p:tav tm="100000">
                                          <p:val>
                                            <p:strVal val="#ppt_x"/>
                                          </p:val>
                                        </p:tav>
                                      </p:tavLst>
                                    </p:anim>
                                    <p:anim calcmode="lin" valueType="num">
                                      <p:cBhvr additive="base">
                                        <p:cTn id="9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fill="hold"/>
                                        <p:tgtEl>
                                          <p:spTgt spid="32"/>
                                        </p:tgtEl>
                                        <p:attrNameLst>
                                          <p:attrName>ppt_x</p:attrName>
                                        </p:attrNameLst>
                                      </p:cBhvr>
                                      <p:tavLst>
                                        <p:tav tm="0">
                                          <p:val>
                                            <p:strVal val="#ppt_x"/>
                                          </p:val>
                                        </p:tav>
                                        <p:tav tm="100000">
                                          <p:val>
                                            <p:strVal val="#ppt_x"/>
                                          </p:val>
                                        </p:tav>
                                      </p:tavLst>
                                    </p:anim>
                                    <p:anim calcmode="lin" valueType="num">
                                      <p:cBhvr additive="base">
                                        <p:cTn id="97" dur="500" fill="hold"/>
                                        <p:tgtEl>
                                          <p:spTgt spid="32"/>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additive="base">
                                        <p:cTn id="100" dur="500" fill="hold"/>
                                        <p:tgtEl>
                                          <p:spTgt spid="30"/>
                                        </p:tgtEl>
                                        <p:attrNameLst>
                                          <p:attrName>ppt_x</p:attrName>
                                        </p:attrNameLst>
                                      </p:cBhvr>
                                      <p:tavLst>
                                        <p:tav tm="0">
                                          <p:val>
                                            <p:strVal val="#ppt_x"/>
                                          </p:val>
                                        </p:tav>
                                        <p:tav tm="100000">
                                          <p:val>
                                            <p:strVal val="#ppt_x"/>
                                          </p:val>
                                        </p:tav>
                                      </p:tavLst>
                                    </p:anim>
                                    <p:anim calcmode="lin" valueType="num">
                                      <p:cBhvr additive="base">
                                        <p:cTn id="101" dur="500" fill="hold"/>
                                        <p:tgtEl>
                                          <p:spTgt spid="30"/>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additive="base">
                                        <p:cTn id="104" dur="500" fill="hold"/>
                                        <p:tgtEl>
                                          <p:spTgt spid="33"/>
                                        </p:tgtEl>
                                        <p:attrNameLst>
                                          <p:attrName>ppt_x</p:attrName>
                                        </p:attrNameLst>
                                      </p:cBhvr>
                                      <p:tavLst>
                                        <p:tav tm="0">
                                          <p:val>
                                            <p:strVal val="#ppt_x"/>
                                          </p:val>
                                        </p:tav>
                                        <p:tav tm="100000">
                                          <p:val>
                                            <p:strVal val="#ppt_x"/>
                                          </p:val>
                                        </p:tav>
                                      </p:tavLst>
                                    </p:anim>
                                    <p:anim calcmode="lin" valueType="num">
                                      <p:cBhvr additive="base">
                                        <p:cTn id="105" dur="500" fill="hold"/>
                                        <p:tgtEl>
                                          <p:spTgt spid="33"/>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500" fill="hold"/>
                                        <p:tgtEl>
                                          <p:spTgt spid="34"/>
                                        </p:tgtEl>
                                        <p:attrNameLst>
                                          <p:attrName>ppt_x</p:attrName>
                                        </p:attrNameLst>
                                      </p:cBhvr>
                                      <p:tavLst>
                                        <p:tav tm="0">
                                          <p:val>
                                            <p:strVal val="#ppt_x"/>
                                          </p:val>
                                        </p:tav>
                                        <p:tav tm="100000">
                                          <p:val>
                                            <p:strVal val="#ppt_x"/>
                                          </p:val>
                                        </p:tav>
                                      </p:tavLst>
                                    </p:anim>
                                    <p:anim calcmode="lin" valueType="num">
                                      <p:cBhvr additive="base">
                                        <p:cTn id="109" dur="500" fill="hold"/>
                                        <p:tgtEl>
                                          <p:spTgt spid="34"/>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 calcmode="lin" valueType="num">
                                      <p:cBhvr additive="base">
                                        <p:cTn id="112" dur="500" fill="hold"/>
                                        <p:tgtEl>
                                          <p:spTgt spid="35"/>
                                        </p:tgtEl>
                                        <p:attrNameLst>
                                          <p:attrName>ppt_x</p:attrName>
                                        </p:attrNameLst>
                                      </p:cBhvr>
                                      <p:tavLst>
                                        <p:tav tm="0">
                                          <p:val>
                                            <p:strVal val="#ppt_x"/>
                                          </p:val>
                                        </p:tav>
                                        <p:tav tm="100000">
                                          <p:val>
                                            <p:strVal val="#ppt_x"/>
                                          </p:val>
                                        </p:tav>
                                      </p:tavLst>
                                    </p:anim>
                                    <p:anim calcmode="lin" valueType="num">
                                      <p:cBhvr additive="base">
                                        <p:cTn id="113" dur="500" fill="hold"/>
                                        <p:tgtEl>
                                          <p:spTgt spid="35"/>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additive="base">
                                        <p:cTn id="116" dur="500" fill="hold"/>
                                        <p:tgtEl>
                                          <p:spTgt spid="36"/>
                                        </p:tgtEl>
                                        <p:attrNameLst>
                                          <p:attrName>ppt_x</p:attrName>
                                        </p:attrNameLst>
                                      </p:cBhvr>
                                      <p:tavLst>
                                        <p:tav tm="0">
                                          <p:val>
                                            <p:strVal val="#ppt_x"/>
                                          </p:val>
                                        </p:tav>
                                        <p:tav tm="100000">
                                          <p:val>
                                            <p:strVal val="#ppt_x"/>
                                          </p:val>
                                        </p:tav>
                                      </p:tavLst>
                                    </p:anim>
                                    <p:anim calcmode="lin" valueType="num">
                                      <p:cBhvr additive="base">
                                        <p:cTn id="117" dur="500" fill="hold"/>
                                        <p:tgtEl>
                                          <p:spTgt spid="36"/>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additive="base">
                                        <p:cTn id="120" dur="500" fill="hold"/>
                                        <p:tgtEl>
                                          <p:spTgt spid="38"/>
                                        </p:tgtEl>
                                        <p:attrNameLst>
                                          <p:attrName>ppt_x</p:attrName>
                                        </p:attrNameLst>
                                      </p:cBhvr>
                                      <p:tavLst>
                                        <p:tav tm="0">
                                          <p:val>
                                            <p:strVal val="#ppt_x"/>
                                          </p:val>
                                        </p:tav>
                                        <p:tav tm="100000">
                                          <p:val>
                                            <p:strVal val="#ppt_x"/>
                                          </p:val>
                                        </p:tav>
                                      </p:tavLst>
                                    </p:anim>
                                    <p:anim calcmode="lin" valueType="num">
                                      <p:cBhvr additive="base">
                                        <p:cTn id="121" dur="500" fill="hold"/>
                                        <p:tgtEl>
                                          <p:spTgt spid="38"/>
                                        </p:tgtEl>
                                        <p:attrNameLst>
                                          <p:attrName>ppt_y</p:attrName>
                                        </p:attrNameLst>
                                      </p:cBhvr>
                                      <p:tavLst>
                                        <p:tav tm="0">
                                          <p:val>
                                            <p:strVal val="1+#ppt_h/2"/>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39"/>
                                        </p:tgtEl>
                                        <p:attrNameLst>
                                          <p:attrName>style.visibility</p:attrName>
                                        </p:attrNameLst>
                                      </p:cBhvr>
                                      <p:to>
                                        <p:strVal val="visible"/>
                                      </p:to>
                                    </p:set>
                                    <p:anim calcmode="lin" valueType="num">
                                      <p:cBhvr additive="base">
                                        <p:cTn id="124" dur="500" fill="hold"/>
                                        <p:tgtEl>
                                          <p:spTgt spid="39"/>
                                        </p:tgtEl>
                                        <p:attrNameLst>
                                          <p:attrName>ppt_x</p:attrName>
                                        </p:attrNameLst>
                                      </p:cBhvr>
                                      <p:tavLst>
                                        <p:tav tm="0">
                                          <p:val>
                                            <p:strVal val="#ppt_x"/>
                                          </p:val>
                                        </p:tav>
                                        <p:tav tm="100000">
                                          <p:val>
                                            <p:strVal val="#ppt_x"/>
                                          </p:val>
                                        </p:tav>
                                      </p:tavLst>
                                    </p:anim>
                                    <p:anim calcmode="lin" valueType="num">
                                      <p:cBhvr additive="base">
                                        <p:cTn id="12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animBg="1"/>
      <p:bldP spid="11" grpId="0" animBg="1"/>
      <p:bldP spid="12" grpId="0" animBg="1"/>
      <p:bldP spid="13" grpId="0" animBg="1"/>
      <p:bldP spid="14" grpId="0" animBg="1"/>
      <p:bldP spid="15" grpId="0" animBg="1"/>
      <p:bldP spid="22" grpId="0" animBg="1"/>
      <p:bldP spid="25" grpId="0" animBg="1"/>
      <p:bldP spid="26" grpId="0" animBg="1"/>
      <p:bldP spid="30"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txBox="1">
            <a:spLocks/>
          </p:cNvSpPr>
          <p:nvPr/>
        </p:nvSpPr>
        <p:spPr>
          <a:xfrm>
            <a:off x="319460" y="261977"/>
            <a:ext cx="8382000" cy="332399"/>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MX" sz="2400" dirty="0" smtClean="0"/>
              <a:t>Aprovechamiento y Manejo</a:t>
            </a:r>
            <a:endParaRPr lang="es-MX" sz="2400"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1683" y="1005693"/>
            <a:ext cx="3200355"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97" y="814635"/>
            <a:ext cx="2692775" cy="2019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3122" y="814635"/>
            <a:ext cx="2909755" cy="21823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8794" y="3801502"/>
            <a:ext cx="3222292" cy="2416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97" y="4198640"/>
            <a:ext cx="2692775" cy="2019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2200" y="4221088"/>
            <a:ext cx="2659838" cy="1994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8"/>
          <p:cNvSpPr/>
          <p:nvPr/>
        </p:nvSpPr>
        <p:spPr bwMode="auto">
          <a:xfrm>
            <a:off x="319460" y="2983199"/>
            <a:ext cx="8318500" cy="265645"/>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b="1" dirty="0" smtClean="0">
                <a:solidFill>
                  <a:srgbClr val="FFFFFF"/>
                </a:solidFill>
                <a:effectLst>
                  <a:outerShdw blurRad="38100" dist="38100" dir="2700000" algn="tl">
                    <a:srgbClr val="000000">
                      <a:alpha val="43137"/>
                    </a:srgbClr>
                  </a:outerShdw>
                </a:effectLst>
                <a:latin typeface="Calibri"/>
              </a:rPr>
              <a:t>Producción comunitaria de planta</a:t>
            </a:r>
            <a:endParaRPr lang="es-ES_tradnl" b="1"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4" name="Rounded Rectangle 8"/>
          <p:cNvSpPr/>
          <p:nvPr/>
        </p:nvSpPr>
        <p:spPr bwMode="auto">
          <a:xfrm>
            <a:off x="323528" y="6309320"/>
            <a:ext cx="8318500" cy="265645"/>
          </a:xfrm>
          <a:prstGeom prst="roundRect">
            <a:avLst>
              <a:gd name="adj" fmla="val 9033"/>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16200000" scaled="1"/>
            <a:tileRec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b="1" dirty="0" smtClean="0">
                <a:solidFill>
                  <a:srgbClr val="FFFFFF"/>
                </a:solidFill>
                <a:effectLst>
                  <a:outerShdw blurRad="38100" dist="38100" dir="2700000" algn="tl">
                    <a:srgbClr val="000000">
                      <a:alpha val="43137"/>
                    </a:srgbClr>
                  </a:outerShdw>
                </a:effectLst>
                <a:latin typeface="Calibri"/>
              </a:rPr>
              <a:t>Huertos familiares demostrativos </a:t>
            </a:r>
            <a:endParaRPr lang="es-ES_tradnl" b="1" i="0" dirty="0">
              <a:solidFill>
                <a:srgbClr val="FFFFFF"/>
              </a:solidFill>
              <a:effectLst>
                <a:outerShdw blurRad="38100" dist="38100" dir="2700000" algn="tl">
                  <a:srgbClr val="000000">
                    <a:alpha val="43137"/>
                  </a:srgbClr>
                </a:outerShdw>
              </a:effectLst>
              <a:latin typeface="Calibri"/>
              <a:ea typeface="+mn-ea"/>
              <a:cs typeface="+mn-cs"/>
            </a:endParaRPr>
          </a:p>
        </p:txBody>
      </p:sp>
    </p:spTree>
    <p:extLst>
      <p:ext uri="{BB962C8B-B14F-4D97-AF65-F5344CB8AC3E}">
        <p14:creationId xmlns:p14="http://schemas.microsoft.com/office/powerpoint/2010/main" val="103350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80">
                                          <p:stCondLst>
                                            <p:cond delay="0"/>
                                          </p:stCondLst>
                                        </p:cTn>
                                        <p:tgtEl>
                                          <p:spTgt spid="6"/>
                                        </p:tgtEl>
                                      </p:cBhvr>
                                    </p:animEffect>
                                    <p:anim calcmode="lin" valueType="num">
                                      <p:cBhvr>
                                        <p:cTn id="4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0" dur="26">
                                          <p:stCondLst>
                                            <p:cond delay="650"/>
                                          </p:stCondLst>
                                        </p:cTn>
                                        <p:tgtEl>
                                          <p:spTgt spid="6"/>
                                        </p:tgtEl>
                                      </p:cBhvr>
                                      <p:to x="100000" y="60000"/>
                                    </p:animScale>
                                    <p:animScale>
                                      <p:cBhvr>
                                        <p:cTn id="51" dur="166" decel="50000">
                                          <p:stCondLst>
                                            <p:cond delay="676"/>
                                          </p:stCondLst>
                                        </p:cTn>
                                        <p:tgtEl>
                                          <p:spTgt spid="6"/>
                                        </p:tgtEl>
                                      </p:cBhvr>
                                      <p:to x="100000" y="100000"/>
                                    </p:animScale>
                                    <p:animScale>
                                      <p:cBhvr>
                                        <p:cTn id="52" dur="26">
                                          <p:stCondLst>
                                            <p:cond delay="1312"/>
                                          </p:stCondLst>
                                        </p:cTn>
                                        <p:tgtEl>
                                          <p:spTgt spid="6"/>
                                        </p:tgtEl>
                                      </p:cBhvr>
                                      <p:to x="100000" y="80000"/>
                                    </p:animScale>
                                    <p:animScale>
                                      <p:cBhvr>
                                        <p:cTn id="53" dur="166" decel="50000">
                                          <p:stCondLst>
                                            <p:cond delay="1338"/>
                                          </p:stCondLst>
                                        </p:cTn>
                                        <p:tgtEl>
                                          <p:spTgt spid="6"/>
                                        </p:tgtEl>
                                      </p:cBhvr>
                                      <p:to x="100000" y="100000"/>
                                    </p:animScale>
                                    <p:animScale>
                                      <p:cBhvr>
                                        <p:cTn id="54" dur="26">
                                          <p:stCondLst>
                                            <p:cond delay="1642"/>
                                          </p:stCondLst>
                                        </p:cTn>
                                        <p:tgtEl>
                                          <p:spTgt spid="6"/>
                                        </p:tgtEl>
                                      </p:cBhvr>
                                      <p:to x="100000" y="90000"/>
                                    </p:animScale>
                                    <p:animScale>
                                      <p:cBhvr>
                                        <p:cTn id="55" dur="166" decel="50000">
                                          <p:stCondLst>
                                            <p:cond delay="1668"/>
                                          </p:stCondLst>
                                        </p:cTn>
                                        <p:tgtEl>
                                          <p:spTgt spid="6"/>
                                        </p:tgtEl>
                                      </p:cBhvr>
                                      <p:to x="100000" y="100000"/>
                                    </p:animScale>
                                    <p:animScale>
                                      <p:cBhvr>
                                        <p:cTn id="56" dur="26">
                                          <p:stCondLst>
                                            <p:cond delay="1808"/>
                                          </p:stCondLst>
                                        </p:cTn>
                                        <p:tgtEl>
                                          <p:spTgt spid="6"/>
                                        </p:tgtEl>
                                      </p:cBhvr>
                                      <p:to x="100000" y="95000"/>
                                    </p:animScale>
                                    <p:animScale>
                                      <p:cBhvr>
                                        <p:cTn id="57" dur="166" decel="50000">
                                          <p:stCondLst>
                                            <p:cond delay="1834"/>
                                          </p:stCondLst>
                                        </p:cTn>
                                        <p:tgtEl>
                                          <p:spTgt spid="6"/>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580">
                                          <p:stCondLst>
                                            <p:cond delay="0"/>
                                          </p:stCondLst>
                                        </p:cTn>
                                        <p:tgtEl>
                                          <p:spTgt spid="4"/>
                                        </p:tgtEl>
                                      </p:cBhvr>
                                    </p:animEffect>
                                    <p:anim calcmode="lin" valueType="num">
                                      <p:cBhvr>
                                        <p:cTn id="6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6" dur="26">
                                          <p:stCondLst>
                                            <p:cond delay="650"/>
                                          </p:stCondLst>
                                        </p:cTn>
                                        <p:tgtEl>
                                          <p:spTgt spid="4"/>
                                        </p:tgtEl>
                                      </p:cBhvr>
                                      <p:to x="100000" y="60000"/>
                                    </p:animScale>
                                    <p:animScale>
                                      <p:cBhvr>
                                        <p:cTn id="67" dur="166" decel="50000">
                                          <p:stCondLst>
                                            <p:cond delay="676"/>
                                          </p:stCondLst>
                                        </p:cTn>
                                        <p:tgtEl>
                                          <p:spTgt spid="4"/>
                                        </p:tgtEl>
                                      </p:cBhvr>
                                      <p:to x="100000" y="100000"/>
                                    </p:animScale>
                                    <p:animScale>
                                      <p:cBhvr>
                                        <p:cTn id="68" dur="26">
                                          <p:stCondLst>
                                            <p:cond delay="1312"/>
                                          </p:stCondLst>
                                        </p:cTn>
                                        <p:tgtEl>
                                          <p:spTgt spid="4"/>
                                        </p:tgtEl>
                                      </p:cBhvr>
                                      <p:to x="100000" y="80000"/>
                                    </p:animScale>
                                    <p:animScale>
                                      <p:cBhvr>
                                        <p:cTn id="69" dur="166" decel="50000">
                                          <p:stCondLst>
                                            <p:cond delay="1338"/>
                                          </p:stCondLst>
                                        </p:cTn>
                                        <p:tgtEl>
                                          <p:spTgt spid="4"/>
                                        </p:tgtEl>
                                      </p:cBhvr>
                                      <p:to x="100000" y="100000"/>
                                    </p:animScale>
                                    <p:animScale>
                                      <p:cBhvr>
                                        <p:cTn id="70" dur="26">
                                          <p:stCondLst>
                                            <p:cond delay="1642"/>
                                          </p:stCondLst>
                                        </p:cTn>
                                        <p:tgtEl>
                                          <p:spTgt spid="4"/>
                                        </p:tgtEl>
                                      </p:cBhvr>
                                      <p:to x="100000" y="90000"/>
                                    </p:animScale>
                                    <p:animScale>
                                      <p:cBhvr>
                                        <p:cTn id="71" dur="166" decel="50000">
                                          <p:stCondLst>
                                            <p:cond delay="1668"/>
                                          </p:stCondLst>
                                        </p:cTn>
                                        <p:tgtEl>
                                          <p:spTgt spid="4"/>
                                        </p:tgtEl>
                                      </p:cBhvr>
                                      <p:to x="100000" y="100000"/>
                                    </p:animScale>
                                    <p:animScale>
                                      <p:cBhvr>
                                        <p:cTn id="72" dur="26">
                                          <p:stCondLst>
                                            <p:cond delay="1808"/>
                                          </p:stCondLst>
                                        </p:cTn>
                                        <p:tgtEl>
                                          <p:spTgt spid="4"/>
                                        </p:tgtEl>
                                      </p:cBhvr>
                                      <p:to x="100000" y="95000"/>
                                    </p:animScale>
                                    <p:animScale>
                                      <p:cBhvr>
                                        <p:cTn id="73" dur="166" decel="50000">
                                          <p:stCondLst>
                                            <p:cond delay="1834"/>
                                          </p:stCondLst>
                                        </p:cTn>
                                        <p:tgtEl>
                                          <p:spTgt spid="4"/>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heel(1)">
                                      <p:cBhvr>
                                        <p:cTn id="78" dur="2000"/>
                                        <p:tgtEl>
                                          <p:spTgt spid="8"/>
                                        </p:tgtEl>
                                      </p:cBhvr>
                                    </p:animEffect>
                                  </p:childTnLst>
                                </p:cTn>
                              </p:par>
                              <p:par>
                                <p:cTn id="79" presetID="21" presetClass="entr" presetSubtype="1"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heel(1)">
                                      <p:cBhvr>
                                        <p:cTn id="81" dur="2000"/>
                                        <p:tgtEl>
                                          <p:spTgt spid="7"/>
                                        </p:tgtEl>
                                      </p:cBhvr>
                                    </p:animEffect>
                                  </p:childTnLst>
                                </p:cTn>
                              </p:par>
                              <p:par>
                                <p:cTn id="82" presetID="21" presetClass="entr" presetSubtype="1"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heel(1)">
                                      <p:cBhvr>
                                        <p:cTn id="84" dur="2000"/>
                                        <p:tgtEl>
                                          <p:spTgt spid="9"/>
                                        </p:tgtEl>
                                      </p:cBhvr>
                                    </p:animEffect>
                                  </p:childTnLst>
                                </p:cTn>
                              </p:par>
                              <p:par>
                                <p:cTn id="85" presetID="21"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heel(1)">
                                      <p:cBhvr>
                                        <p:cTn id="8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2"/>
          <p:cNvSpPr txBox="1">
            <a:spLocks/>
          </p:cNvSpPr>
          <p:nvPr/>
        </p:nvSpPr>
        <p:spPr>
          <a:xfrm>
            <a:off x="467544" y="260648"/>
            <a:ext cx="8382000" cy="332399"/>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MX" sz="2400" dirty="0" smtClean="0"/>
              <a:t>Investigación y Monitoreo</a:t>
            </a:r>
            <a:endParaRPr lang="es-MX" sz="2400"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12" y="1076940"/>
            <a:ext cx="2267744" cy="1275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b="29105"/>
          <a:stretch/>
        </p:blipFill>
        <p:spPr>
          <a:xfrm>
            <a:off x="2301156" y="1076941"/>
            <a:ext cx="1012103" cy="1275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rotWithShape="1">
          <a:blip r:embed="rId6" cstate="print">
            <a:extLst>
              <a:ext uri="{28A0092B-C50C-407E-A947-70E740481C1C}">
                <a14:useLocalDpi xmlns:a14="http://schemas.microsoft.com/office/drawing/2010/main" val="0"/>
              </a:ext>
            </a:extLst>
          </a:blip>
          <a:srcRect l="39023" r="30282" b="19443"/>
          <a:stretch/>
        </p:blipFill>
        <p:spPr>
          <a:xfrm>
            <a:off x="3693963" y="1076940"/>
            <a:ext cx="648072" cy="1275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rotWithShape="1">
          <a:blip r:embed="rId7" cstate="print">
            <a:extLst>
              <a:ext uri="{28A0092B-C50C-407E-A947-70E740481C1C}">
                <a14:useLocalDpi xmlns:a14="http://schemas.microsoft.com/office/drawing/2010/main" val="0"/>
              </a:ext>
            </a:extLst>
          </a:blip>
          <a:srcRect l="16274" r="29081" b="13953"/>
          <a:stretch/>
        </p:blipFill>
        <p:spPr>
          <a:xfrm>
            <a:off x="4342035" y="1076940"/>
            <a:ext cx="1080120" cy="1275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rotWithShape="1">
          <a:blip r:embed="rId8" cstate="print">
            <a:extLst>
              <a:ext uri="{28A0092B-C50C-407E-A947-70E740481C1C}">
                <a14:useLocalDpi xmlns:a14="http://schemas.microsoft.com/office/drawing/2010/main" val="0"/>
              </a:ext>
            </a:extLst>
          </a:blip>
          <a:srcRect l="13949" r="32079" b="13953"/>
          <a:stretch/>
        </p:blipFill>
        <p:spPr>
          <a:xfrm>
            <a:off x="5422155" y="1076940"/>
            <a:ext cx="1080120" cy="1291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rotWithShape="1">
          <a:blip r:embed="rId9" cstate="print">
            <a:extLst>
              <a:ext uri="{28A0092B-C50C-407E-A947-70E740481C1C}">
                <a14:useLocalDpi xmlns:a14="http://schemas.microsoft.com/office/drawing/2010/main" val="0"/>
              </a:ext>
            </a:extLst>
          </a:blip>
          <a:srcRect l="36482" t="41682" r="39602" b="27817"/>
          <a:stretch/>
        </p:blipFill>
        <p:spPr>
          <a:xfrm>
            <a:off x="6510659" y="1061040"/>
            <a:ext cx="1366833" cy="1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rotWithShape="1">
          <a:blip r:embed="rId10" cstate="print">
            <a:extLst>
              <a:ext uri="{28A0092B-C50C-407E-A947-70E740481C1C}">
                <a14:useLocalDpi xmlns:a14="http://schemas.microsoft.com/office/drawing/2010/main" val="0"/>
              </a:ext>
            </a:extLst>
          </a:blip>
          <a:srcRect l="35503" t="22438" r="18993" b="14563"/>
          <a:stretch/>
        </p:blipFill>
        <p:spPr>
          <a:xfrm>
            <a:off x="7885876" y="1061040"/>
            <a:ext cx="1243783" cy="1291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p:cNvSpPr/>
          <p:nvPr/>
        </p:nvSpPr>
        <p:spPr bwMode="auto">
          <a:xfrm>
            <a:off x="258220" y="704497"/>
            <a:ext cx="8415136" cy="256147"/>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Monitoreo de aves de Zapalinamé</a:t>
            </a:r>
            <a:endParaRPr lang="es-ES_tradnl" sz="2000" b="1" i="0" dirty="0">
              <a:solidFill>
                <a:schemeClr val="tx1"/>
              </a:solidFill>
              <a:effectLst>
                <a:outerShdw blurRad="38100" dist="38100" dir="2700000" algn="tl">
                  <a:srgbClr val="000000">
                    <a:alpha val="43137"/>
                  </a:srgbClr>
                </a:outerShdw>
              </a:effectLst>
              <a:latin typeface="Calibri"/>
            </a:endParaRPr>
          </a:p>
        </p:txBody>
      </p:sp>
      <p:sp>
        <p:nvSpPr>
          <p:cNvPr id="11" name="Rounded Rectangle 4"/>
          <p:cNvSpPr/>
          <p:nvPr/>
        </p:nvSpPr>
        <p:spPr bwMode="auto">
          <a:xfrm>
            <a:off x="234205" y="2347897"/>
            <a:ext cx="3027709" cy="260796"/>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Avistamiento,  Canto y Registro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2" name="Rounded Rectangle 4"/>
          <p:cNvSpPr/>
          <p:nvPr/>
        </p:nvSpPr>
        <p:spPr bwMode="auto">
          <a:xfrm>
            <a:off x="3693963" y="2363796"/>
            <a:ext cx="5435696" cy="441335"/>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1" i="1" dirty="0" err="1" smtClean="0">
                <a:solidFill>
                  <a:srgbClr val="FFFFFF"/>
                </a:solidFill>
                <a:effectLst>
                  <a:outerShdw blurRad="38100" dist="38100" dir="2700000" algn="tl">
                    <a:srgbClr val="000000">
                      <a:alpha val="43137"/>
                    </a:srgbClr>
                  </a:outerShdw>
                </a:effectLst>
                <a:latin typeface="Calibri"/>
              </a:rPr>
              <a:t>Buho</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virginianus</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Buteo</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jamaicensis</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Salia</a:t>
            </a:r>
            <a:r>
              <a:rPr lang="es-ES_tradnl" sz="1600" b="1" i="1" dirty="0" smtClean="0">
                <a:solidFill>
                  <a:srgbClr val="FFFFFF"/>
                </a:solidFill>
                <a:effectLst>
                  <a:outerShdw blurRad="38100" dist="38100" dir="2700000" algn="tl">
                    <a:srgbClr val="000000">
                      <a:alpha val="43137"/>
                    </a:srgbClr>
                  </a:outerShdw>
                </a:effectLst>
                <a:latin typeface="Calibri"/>
              </a:rPr>
              <a:t> mexicana,</a:t>
            </a:r>
            <a:br>
              <a:rPr lang="es-ES_tradnl" sz="1600" b="1" i="1" dirty="0" smtClean="0">
                <a:solidFill>
                  <a:srgbClr val="FFFFFF"/>
                </a:solidFill>
                <a:effectLst>
                  <a:outerShdw blurRad="38100" dist="38100" dir="2700000" algn="tl">
                    <a:srgbClr val="000000">
                      <a:alpha val="43137"/>
                    </a:srgbClr>
                  </a:outerShdw>
                </a:effectLst>
                <a:latin typeface="Calibri"/>
              </a:rPr>
            </a:br>
            <a:r>
              <a:rPr lang="es-ES_tradnl" sz="1600" b="1" i="1" dirty="0" err="1" smtClean="0">
                <a:solidFill>
                  <a:srgbClr val="FFFFFF"/>
                </a:solidFill>
                <a:effectLst>
                  <a:outerShdw blurRad="38100" dist="38100" dir="2700000" algn="tl">
                    <a:srgbClr val="000000">
                      <a:alpha val="43137"/>
                    </a:srgbClr>
                  </a:outerShdw>
                </a:effectLst>
                <a:latin typeface="Calibri"/>
              </a:rPr>
              <a:t>Picoides</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scalaris</a:t>
            </a:r>
            <a:r>
              <a:rPr lang="es-ES_tradnl" sz="1600" b="1" i="1" dirty="0" smtClean="0">
                <a:solidFill>
                  <a:srgbClr val="FFFFFF"/>
                </a:solidFill>
                <a:effectLst>
                  <a:outerShdw blurRad="38100" dist="38100" dir="2700000" algn="tl">
                    <a:srgbClr val="000000">
                      <a:alpha val="43137"/>
                    </a:srgbClr>
                  </a:outerShdw>
                </a:effectLst>
                <a:latin typeface="Calibri"/>
              </a:rPr>
              <a:t>, </a:t>
            </a:r>
            <a:r>
              <a:rPr lang="es-ES_tradnl" sz="1600" b="1" i="1" dirty="0" err="1" smtClean="0">
                <a:solidFill>
                  <a:srgbClr val="FFFFFF"/>
                </a:solidFill>
                <a:effectLst>
                  <a:outerShdw blurRad="38100" dist="38100" dir="2700000" algn="tl">
                    <a:srgbClr val="000000">
                      <a:alpha val="43137"/>
                    </a:srgbClr>
                  </a:outerShdw>
                </a:effectLst>
                <a:latin typeface="Calibri"/>
              </a:rPr>
              <a:t>Carpodacus</a:t>
            </a:r>
            <a:r>
              <a:rPr lang="es-ES_tradnl" sz="1600" b="1" i="1" dirty="0" smtClean="0">
                <a:solidFill>
                  <a:srgbClr val="FFFFFF"/>
                </a:solidFill>
                <a:effectLst>
                  <a:outerShdw blurRad="38100" dist="38100" dir="2700000" algn="tl">
                    <a:srgbClr val="000000">
                      <a:alpha val="43137"/>
                    </a:srgbClr>
                  </a:outerShdw>
                </a:effectLst>
                <a:latin typeface="Calibri"/>
              </a:rPr>
              <a:t> mexicanus, </a:t>
            </a:r>
            <a:endParaRPr lang="es-ES_tradnl" sz="1600" b="1" i="1" dirty="0">
              <a:solidFill>
                <a:srgbClr val="FFFFFF"/>
              </a:solidFill>
              <a:effectLst>
                <a:outerShdw blurRad="38100" dist="38100" dir="2700000" algn="tl">
                  <a:srgbClr val="000000">
                    <a:alpha val="43137"/>
                  </a:srgbClr>
                </a:outerShdw>
              </a:effectLst>
              <a:latin typeface="Calibri"/>
            </a:endParaRPr>
          </a:p>
        </p:txBody>
      </p:sp>
      <p:pic>
        <p:nvPicPr>
          <p:cNvPr id="13" name="Imagen 12"/>
          <p:cNvPicPr>
            <a:picLocks noChangeAspect="1"/>
          </p:cNvPicPr>
          <p:nvPr/>
        </p:nvPicPr>
        <p:blipFill rotWithShape="1">
          <a:blip r:embed="rId11" cstate="print">
            <a:extLst>
              <a:ext uri="{28A0092B-C50C-407E-A947-70E740481C1C}">
                <a14:useLocalDpi xmlns:a14="http://schemas.microsoft.com/office/drawing/2010/main" val="0"/>
              </a:ext>
            </a:extLst>
          </a:blip>
          <a:srcRect b="29123"/>
          <a:stretch/>
        </p:blipFill>
        <p:spPr>
          <a:xfrm>
            <a:off x="7776147" y="4135797"/>
            <a:ext cx="1180304" cy="1487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26" y="4127789"/>
            <a:ext cx="2643947" cy="1487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p:cNvPicPr>
            <a:picLocks noChangeAspect="1"/>
          </p:cNvPicPr>
          <p:nvPr/>
        </p:nvPicPr>
        <p:blipFill rotWithShape="1">
          <a:blip r:embed="rId13" cstate="print">
            <a:extLst>
              <a:ext uri="{28A0092B-C50C-407E-A947-70E740481C1C}">
                <a14:useLocalDpi xmlns:a14="http://schemas.microsoft.com/office/drawing/2010/main" val="0"/>
              </a:ext>
            </a:extLst>
          </a:blip>
          <a:srcRect t="42059"/>
          <a:stretch/>
        </p:blipFill>
        <p:spPr>
          <a:xfrm>
            <a:off x="5042296" y="4107185"/>
            <a:ext cx="1463828" cy="1507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p:cNvPicPr>
            <a:picLocks noChangeAspect="1"/>
          </p:cNvPicPr>
          <p:nvPr/>
        </p:nvPicPr>
        <p:blipFill rotWithShape="1">
          <a:blip r:embed="rId14" cstate="print">
            <a:extLst>
              <a:ext uri="{28A0092B-C50C-407E-A947-70E740481C1C}">
                <a14:useLocalDpi xmlns:a14="http://schemas.microsoft.com/office/drawing/2010/main" val="0"/>
              </a:ext>
            </a:extLst>
          </a:blip>
          <a:srcRect b="19330"/>
          <a:stretch/>
        </p:blipFill>
        <p:spPr>
          <a:xfrm>
            <a:off x="6621160" y="4135797"/>
            <a:ext cx="1039951" cy="1487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44299" y="4127789"/>
            <a:ext cx="1982961" cy="1487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ounded Rectangle 5"/>
          <p:cNvSpPr/>
          <p:nvPr/>
        </p:nvSpPr>
        <p:spPr bwMode="auto">
          <a:xfrm>
            <a:off x="258220" y="3600035"/>
            <a:ext cx="8415136" cy="367542"/>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Monitoreo de agua de Zapalinamé</a:t>
            </a:r>
            <a:endParaRPr lang="es-ES_tradnl" sz="2000" b="1" i="0" dirty="0">
              <a:solidFill>
                <a:schemeClr val="tx1"/>
              </a:solidFill>
              <a:effectLst>
                <a:outerShdw blurRad="38100" dist="38100" dir="2700000" algn="tl">
                  <a:srgbClr val="000000">
                    <a:alpha val="43137"/>
                  </a:srgbClr>
                </a:outerShdw>
              </a:effectLst>
              <a:latin typeface="Calibri"/>
            </a:endParaRPr>
          </a:p>
        </p:txBody>
      </p:sp>
      <p:sp>
        <p:nvSpPr>
          <p:cNvPr id="20" name="Rounded Rectangle 4"/>
          <p:cNvSpPr/>
          <p:nvPr/>
        </p:nvSpPr>
        <p:spPr bwMode="auto">
          <a:xfrm>
            <a:off x="183726" y="5643498"/>
            <a:ext cx="2643947" cy="737830"/>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3 puntos de monitoreo, Temperatura ambiente y agua</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2" name="Rounded Rectangle 4"/>
          <p:cNvSpPr/>
          <p:nvPr/>
        </p:nvSpPr>
        <p:spPr bwMode="auto">
          <a:xfrm>
            <a:off x="2944299" y="5660399"/>
            <a:ext cx="1982961" cy="287899"/>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Reactivos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3" name="Rounded Rectangle 4"/>
          <p:cNvSpPr/>
          <p:nvPr/>
        </p:nvSpPr>
        <p:spPr bwMode="auto">
          <a:xfrm>
            <a:off x="5014948" y="5643898"/>
            <a:ext cx="1462299" cy="458040"/>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Muestras bacteriológicas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4" name="Rounded Rectangle 4"/>
          <p:cNvSpPr/>
          <p:nvPr/>
        </p:nvSpPr>
        <p:spPr bwMode="auto">
          <a:xfrm>
            <a:off x="6621160" y="5698277"/>
            <a:ext cx="2335291" cy="403661"/>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Dureza y pH</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Tree>
    <p:extLst>
      <p:ext uri="{BB962C8B-B14F-4D97-AF65-F5344CB8AC3E}">
        <p14:creationId xmlns:p14="http://schemas.microsoft.com/office/powerpoint/2010/main" val="270268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80">
                                          <p:stCondLst>
                                            <p:cond delay="0"/>
                                          </p:stCondLst>
                                        </p:cTn>
                                        <p:tgtEl>
                                          <p:spTgt spid="3"/>
                                        </p:tgtEl>
                                      </p:cBhvr>
                                    </p:animEffect>
                                    <p:anim calcmode="lin" valueType="num">
                                      <p:cBhvr>
                                        <p:cTn id="4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gtEl>
                                      </p:cBhvr>
                                      <p:to x="100000" y="60000"/>
                                    </p:animScale>
                                    <p:animScale>
                                      <p:cBhvr>
                                        <p:cTn id="51" dur="166" decel="50000">
                                          <p:stCondLst>
                                            <p:cond delay="676"/>
                                          </p:stCondLst>
                                        </p:cTn>
                                        <p:tgtEl>
                                          <p:spTgt spid="3"/>
                                        </p:tgtEl>
                                      </p:cBhvr>
                                      <p:to x="100000" y="100000"/>
                                    </p:animScale>
                                    <p:animScale>
                                      <p:cBhvr>
                                        <p:cTn id="52" dur="26">
                                          <p:stCondLst>
                                            <p:cond delay="1312"/>
                                          </p:stCondLst>
                                        </p:cTn>
                                        <p:tgtEl>
                                          <p:spTgt spid="3"/>
                                        </p:tgtEl>
                                      </p:cBhvr>
                                      <p:to x="100000" y="80000"/>
                                    </p:animScale>
                                    <p:animScale>
                                      <p:cBhvr>
                                        <p:cTn id="53" dur="166" decel="50000">
                                          <p:stCondLst>
                                            <p:cond delay="1338"/>
                                          </p:stCondLst>
                                        </p:cTn>
                                        <p:tgtEl>
                                          <p:spTgt spid="3"/>
                                        </p:tgtEl>
                                      </p:cBhvr>
                                      <p:to x="100000" y="100000"/>
                                    </p:animScale>
                                    <p:animScale>
                                      <p:cBhvr>
                                        <p:cTn id="54" dur="26">
                                          <p:stCondLst>
                                            <p:cond delay="1642"/>
                                          </p:stCondLst>
                                        </p:cTn>
                                        <p:tgtEl>
                                          <p:spTgt spid="3"/>
                                        </p:tgtEl>
                                      </p:cBhvr>
                                      <p:to x="100000" y="90000"/>
                                    </p:animScale>
                                    <p:animScale>
                                      <p:cBhvr>
                                        <p:cTn id="55" dur="166" decel="50000">
                                          <p:stCondLst>
                                            <p:cond delay="1668"/>
                                          </p:stCondLst>
                                        </p:cTn>
                                        <p:tgtEl>
                                          <p:spTgt spid="3"/>
                                        </p:tgtEl>
                                      </p:cBhvr>
                                      <p:to x="100000" y="100000"/>
                                    </p:animScale>
                                    <p:animScale>
                                      <p:cBhvr>
                                        <p:cTn id="56" dur="26">
                                          <p:stCondLst>
                                            <p:cond delay="1808"/>
                                          </p:stCondLst>
                                        </p:cTn>
                                        <p:tgtEl>
                                          <p:spTgt spid="3"/>
                                        </p:tgtEl>
                                      </p:cBhvr>
                                      <p:to x="100000" y="95000"/>
                                    </p:animScale>
                                    <p:animScale>
                                      <p:cBhvr>
                                        <p:cTn id="57" dur="166" decel="50000">
                                          <p:stCondLst>
                                            <p:cond delay="1834"/>
                                          </p:stCondLst>
                                        </p:cTn>
                                        <p:tgtEl>
                                          <p:spTgt spid="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80">
                                          <p:stCondLst>
                                            <p:cond delay="0"/>
                                          </p:stCondLst>
                                        </p:cTn>
                                        <p:tgtEl>
                                          <p:spTgt spid="5"/>
                                        </p:tgtEl>
                                      </p:cBhvr>
                                    </p:animEffect>
                                    <p:anim calcmode="lin" valueType="num">
                                      <p:cBhvr>
                                        <p:cTn id="6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6" dur="26">
                                          <p:stCondLst>
                                            <p:cond delay="650"/>
                                          </p:stCondLst>
                                        </p:cTn>
                                        <p:tgtEl>
                                          <p:spTgt spid="5"/>
                                        </p:tgtEl>
                                      </p:cBhvr>
                                      <p:to x="100000" y="60000"/>
                                    </p:animScale>
                                    <p:animScale>
                                      <p:cBhvr>
                                        <p:cTn id="67" dur="166" decel="50000">
                                          <p:stCondLst>
                                            <p:cond delay="676"/>
                                          </p:stCondLst>
                                        </p:cTn>
                                        <p:tgtEl>
                                          <p:spTgt spid="5"/>
                                        </p:tgtEl>
                                      </p:cBhvr>
                                      <p:to x="100000" y="100000"/>
                                    </p:animScale>
                                    <p:animScale>
                                      <p:cBhvr>
                                        <p:cTn id="68" dur="26">
                                          <p:stCondLst>
                                            <p:cond delay="1312"/>
                                          </p:stCondLst>
                                        </p:cTn>
                                        <p:tgtEl>
                                          <p:spTgt spid="5"/>
                                        </p:tgtEl>
                                      </p:cBhvr>
                                      <p:to x="100000" y="80000"/>
                                    </p:animScale>
                                    <p:animScale>
                                      <p:cBhvr>
                                        <p:cTn id="69" dur="166" decel="50000">
                                          <p:stCondLst>
                                            <p:cond delay="1338"/>
                                          </p:stCondLst>
                                        </p:cTn>
                                        <p:tgtEl>
                                          <p:spTgt spid="5"/>
                                        </p:tgtEl>
                                      </p:cBhvr>
                                      <p:to x="100000" y="100000"/>
                                    </p:animScale>
                                    <p:animScale>
                                      <p:cBhvr>
                                        <p:cTn id="70" dur="26">
                                          <p:stCondLst>
                                            <p:cond delay="1642"/>
                                          </p:stCondLst>
                                        </p:cTn>
                                        <p:tgtEl>
                                          <p:spTgt spid="5"/>
                                        </p:tgtEl>
                                      </p:cBhvr>
                                      <p:to x="100000" y="90000"/>
                                    </p:animScale>
                                    <p:animScale>
                                      <p:cBhvr>
                                        <p:cTn id="71" dur="166" decel="50000">
                                          <p:stCondLst>
                                            <p:cond delay="1668"/>
                                          </p:stCondLst>
                                        </p:cTn>
                                        <p:tgtEl>
                                          <p:spTgt spid="5"/>
                                        </p:tgtEl>
                                      </p:cBhvr>
                                      <p:to x="100000" y="100000"/>
                                    </p:animScale>
                                    <p:animScale>
                                      <p:cBhvr>
                                        <p:cTn id="72" dur="26">
                                          <p:stCondLst>
                                            <p:cond delay="1808"/>
                                          </p:stCondLst>
                                        </p:cTn>
                                        <p:tgtEl>
                                          <p:spTgt spid="5"/>
                                        </p:tgtEl>
                                      </p:cBhvr>
                                      <p:to x="100000" y="95000"/>
                                    </p:animScale>
                                    <p:animScale>
                                      <p:cBhvr>
                                        <p:cTn id="73" dur="166" decel="50000">
                                          <p:stCondLst>
                                            <p:cond delay="1834"/>
                                          </p:stCondLst>
                                        </p:cTn>
                                        <p:tgtEl>
                                          <p:spTgt spid="5"/>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580">
                                          <p:stCondLst>
                                            <p:cond delay="0"/>
                                          </p:stCondLst>
                                        </p:cTn>
                                        <p:tgtEl>
                                          <p:spTgt spid="6"/>
                                        </p:tgtEl>
                                      </p:cBhvr>
                                    </p:animEffect>
                                    <p:anim calcmode="lin" valueType="num">
                                      <p:cBhvr>
                                        <p:cTn id="7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2" dur="26">
                                          <p:stCondLst>
                                            <p:cond delay="650"/>
                                          </p:stCondLst>
                                        </p:cTn>
                                        <p:tgtEl>
                                          <p:spTgt spid="6"/>
                                        </p:tgtEl>
                                      </p:cBhvr>
                                      <p:to x="100000" y="60000"/>
                                    </p:animScale>
                                    <p:animScale>
                                      <p:cBhvr>
                                        <p:cTn id="83" dur="166" decel="50000">
                                          <p:stCondLst>
                                            <p:cond delay="676"/>
                                          </p:stCondLst>
                                        </p:cTn>
                                        <p:tgtEl>
                                          <p:spTgt spid="6"/>
                                        </p:tgtEl>
                                      </p:cBhvr>
                                      <p:to x="100000" y="100000"/>
                                    </p:animScale>
                                    <p:animScale>
                                      <p:cBhvr>
                                        <p:cTn id="84" dur="26">
                                          <p:stCondLst>
                                            <p:cond delay="1312"/>
                                          </p:stCondLst>
                                        </p:cTn>
                                        <p:tgtEl>
                                          <p:spTgt spid="6"/>
                                        </p:tgtEl>
                                      </p:cBhvr>
                                      <p:to x="100000" y="80000"/>
                                    </p:animScale>
                                    <p:animScale>
                                      <p:cBhvr>
                                        <p:cTn id="85" dur="166" decel="50000">
                                          <p:stCondLst>
                                            <p:cond delay="1338"/>
                                          </p:stCondLst>
                                        </p:cTn>
                                        <p:tgtEl>
                                          <p:spTgt spid="6"/>
                                        </p:tgtEl>
                                      </p:cBhvr>
                                      <p:to x="100000" y="100000"/>
                                    </p:animScale>
                                    <p:animScale>
                                      <p:cBhvr>
                                        <p:cTn id="86" dur="26">
                                          <p:stCondLst>
                                            <p:cond delay="1642"/>
                                          </p:stCondLst>
                                        </p:cTn>
                                        <p:tgtEl>
                                          <p:spTgt spid="6"/>
                                        </p:tgtEl>
                                      </p:cBhvr>
                                      <p:to x="100000" y="90000"/>
                                    </p:animScale>
                                    <p:animScale>
                                      <p:cBhvr>
                                        <p:cTn id="87" dur="166" decel="50000">
                                          <p:stCondLst>
                                            <p:cond delay="1668"/>
                                          </p:stCondLst>
                                        </p:cTn>
                                        <p:tgtEl>
                                          <p:spTgt spid="6"/>
                                        </p:tgtEl>
                                      </p:cBhvr>
                                      <p:to x="100000" y="100000"/>
                                    </p:animScale>
                                    <p:animScale>
                                      <p:cBhvr>
                                        <p:cTn id="88" dur="26">
                                          <p:stCondLst>
                                            <p:cond delay="1808"/>
                                          </p:stCondLst>
                                        </p:cTn>
                                        <p:tgtEl>
                                          <p:spTgt spid="6"/>
                                        </p:tgtEl>
                                      </p:cBhvr>
                                      <p:to x="100000" y="95000"/>
                                    </p:animScale>
                                    <p:animScale>
                                      <p:cBhvr>
                                        <p:cTn id="89" dur="166" decel="50000">
                                          <p:stCondLst>
                                            <p:cond delay="1834"/>
                                          </p:stCondLst>
                                        </p:cTn>
                                        <p:tgtEl>
                                          <p:spTgt spid="6"/>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ipe(down)">
                                      <p:cBhvr>
                                        <p:cTn id="92" dur="580">
                                          <p:stCondLst>
                                            <p:cond delay="0"/>
                                          </p:stCondLst>
                                        </p:cTn>
                                        <p:tgtEl>
                                          <p:spTgt spid="7"/>
                                        </p:tgtEl>
                                      </p:cBhvr>
                                    </p:animEffect>
                                    <p:anim calcmode="lin" valueType="num">
                                      <p:cBhvr>
                                        <p:cTn id="9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8" dur="26">
                                          <p:stCondLst>
                                            <p:cond delay="650"/>
                                          </p:stCondLst>
                                        </p:cTn>
                                        <p:tgtEl>
                                          <p:spTgt spid="7"/>
                                        </p:tgtEl>
                                      </p:cBhvr>
                                      <p:to x="100000" y="60000"/>
                                    </p:animScale>
                                    <p:animScale>
                                      <p:cBhvr>
                                        <p:cTn id="99" dur="166" decel="50000">
                                          <p:stCondLst>
                                            <p:cond delay="676"/>
                                          </p:stCondLst>
                                        </p:cTn>
                                        <p:tgtEl>
                                          <p:spTgt spid="7"/>
                                        </p:tgtEl>
                                      </p:cBhvr>
                                      <p:to x="100000" y="100000"/>
                                    </p:animScale>
                                    <p:animScale>
                                      <p:cBhvr>
                                        <p:cTn id="100" dur="26">
                                          <p:stCondLst>
                                            <p:cond delay="1312"/>
                                          </p:stCondLst>
                                        </p:cTn>
                                        <p:tgtEl>
                                          <p:spTgt spid="7"/>
                                        </p:tgtEl>
                                      </p:cBhvr>
                                      <p:to x="100000" y="80000"/>
                                    </p:animScale>
                                    <p:animScale>
                                      <p:cBhvr>
                                        <p:cTn id="101" dur="166" decel="50000">
                                          <p:stCondLst>
                                            <p:cond delay="1338"/>
                                          </p:stCondLst>
                                        </p:cTn>
                                        <p:tgtEl>
                                          <p:spTgt spid="7"/>
                                        </p:tgtEl>
                                      </p:cBhvr>
                                      <p:to x="100000" y="100000"/>
                                    </p:animScale>
                                    <p:animScale>
                                      <p:cBhvr>
                                        <p:cTn id="102" dur="26">
                                          <p:stCondLst>
                                            <p:cond delay="1642"/>
                                          </p:stCondLst>
                                        </p:cTn>
                                        <p:tgtEl>
                                          <p:spTgt spid="7"/>
                                        </p:tgtEl>
                                      </p:cBhvr>
                                      <p:to x="100000" y="90000"/>
                                    </p:animScale>
                                    <p:animScale>
                                      <p:cBhvr>
                                        <p:cTn id="103" dur="166" decel="50000">
                                          <p:stCondLst>
                                            <p:cond delay="1668"/>
                                          </p:stCondLst>
                                        </p:cTn>
                                        <p:tgtEl>
                                          <p:spTgt spid="7"/>
                                        </p:tgtEl>
                                      </p:cBhvr>
                                      <p:to x="100000" y="100000"/>
                                    </p:animScale>
                                    <p:animScale>
                                      <p:cBhvr>
                                        <p:cTn id="104" dur="26">
                                          <p:stCondLst>
                                            <p:cond delay="1808"/>
                                          </p:stCondLst>
                                        </p:cTn>
                                        <p:tgtEl>
                                          <p:spTgt spid="7"/>
                                        </p:tgtEl>
                                      </p:cBhvr>
                                      <p:to x="100000" y="95000"/>
                                    </p:animScale>
                                    <p:animScale>
                                      <p:cBhvr>
                                        <p:cTn id="105" dur="166" decel="50000">
                                          <p:stCondLst>
                                            <p:cond delay="1834"/>
                                          </p:stCondLst>
                                        </p:cTn>
                                        <p:tgtEl>
                                          <p:spTgt spid="7"/>
                                        </p:tgtEl>
                                      </p:cBhvr>
                                      <p:to x="100000" y="100000"/>
                                    </p:animScale>
                                  </p:childTnLst>
                                </p:cTn>
                              </p:par>
                              <p:par>
                                <p:cTn id="106" presetID="26" presetClass="entr" presetSubtype="0" fill="hold"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down)">
                                      <p:cBhvr>
                                        <p:cTn id="108" dur="580">
                                          <p:stCondLst>
                                            <p:cond delay="0"/>
                                          </p:stCondLst>
                                        </p:cTn>
                                        <p:tgtEl>
                                          <p:spTgt spid="8"/>
                                        </p:tgtEl>
                                      </p:cBhvr>
                                    </p:animEffect>
                                    <p:anim calcmode="lin" valueType="num">
                                      <p:cBhvr>
                                        <p:cTn id="10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4" dur="26">
                                          <p:stCondLst>
                                            <p:cond delay="650"/>
                                          </p:stCondLst>
                                        </p:cTn>
                                        <p:tgtEl>
                                          <p:spTgt spid="8"/>
                                        </p:tgtEl>
                                      </p:cBhvr>
                                      <p:to x="100000" y="60000"/>
                                    </p:animScale>
                                    <p:animScale>
                                      <p:cBhvr>
                                        <p:cTn id="115" dur="166" decel="50000">
                                          <p:stCondLst>
                                            <p:cond delay="676"/>
                                          </p:stCondLst>
                                        </p:cTn>
                                        <p:tgtEl>
                                          <p:spTgt spid="8"/>
                                        </p:tgtEl>
                                      </p:cBhvr>
                                      <p:to x="100000" y="100000"/>
                                    </p:animScale>
                                    <p:animScale>
                                      <p:cBhvr>
                                        <p:cTn id="116" dur="26">
                                          <p:stCondLst>
                                            <p:cond delay="1312"/>
                                          </p:stCondLst>
                                        </p:cTn>
                                        <p:tgtEl>
                                          <p:spTgt spid="8"/>
                                        </p:tgtEl>
                                      </p:cBhvr>
                                      <p:to x="100000" y="80000"/>
                                    </p:animScale>
                                    <p:animScale>
                                      <p:cBhvr>
                                        <p:cTn id="117" dur="166" decel="50000">
                                          <p:stCondLst>
                                            <p:cond delay="1338"/>
                                          </p:stCondLst>
                                        </p:cTn>
                                        <p:tgtEl>
                                          <p:spTgt spid="8"/>
                                        </p:tgtEl>
                                      </p:cBhvr>
                                      <p:to x="100000" y="100000"/>
                                    </p:animScale>
                                    <p:animScale>
                                      <p:cBhvr>
                                        <p:cTn id="118" dur="26">
                                          <p:stCondLst>
                                            <p:cond delay="1642"/>
                                          </p:stCondLst>
                                        </p:cTn>
                                        <p:tgtEl>
                                          <p:spTgt spid="8"/>
                                        </p:tgtEl>
                                      </p:cBhvr>
                                      <p:to x="100000" y="90000"/>
                                    </p:animScale>
                                    <p:animScale>
                                      <p:cBhvr>
                                        <p:cTn id="119" dur="166" decel="50000">
                                          <p:stCondLst>
                                            <p:cond delay="1668"/>
                                          </p:stCondLst>
                                        </p:cTn>
                                        <p:tgtEl>
                                          <p:spTgt spid="8"/>
                                        </p:tgtEl>
                                      </p:cBhvr>
                                      <p:to x="100000" y="100000"/>
                                    </p:animScale>
                                    <p:animScale>
                                      <p:cBhvr>
                                        <p:cTn id="120" dur="26">
                                          <p:stCondLst>
                                            <p:cond delay="1808"/>
                                          </p:stCondLst>
                                        </p:cTn>
                                        <p:tgtEl>
                                          <p:spTgt spid="8"/>
                                        </p:tgtEl>
                                      </p:cBhvr>
                                      <p:to x="100000" y="95000"/>
                                    </p:animScale>
                                    <p:animScale>
                                      <p:cBhvr>
                                        <p:cTn id="121" dur="166" decel="50000">
                                          <p:stCondLst>
                                            <p:cond delay="1834"/>
                                          </p:stCondLst>
                                        </p:cTn>
                                        <p:tgtEl>
                                          <p:spTgt spid="8"/>
                                        </p:tgtEl>
                                      </p:cBhvr>
                                      <p:to x="100000" y="100000"/>
                                    </p:animScale>
                                  </p:childTnLst>
                                </p:cTn>
                              </p:par>
                              <p:par>
                                <p:cTn id="122" presetID="26" presetClass="entr" presetSubtype="0" fill="hold" nodeType="with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wipe(down)">
                                      <p:cBhvr>
                                        <p:cTn id="124" dur="580">
                                          <p:stCondLst>
                                            <p:cond delay="0"/>
                                          </p:stCondLst>
                                        </p:cTn>
                                        <p:tgtEl>
                                          <p:spTgt spid="9"/>
                                        </p:tgtEl>
                                      </p:cBhvr>
                                    </p:animEffect>
                                    <p:anim calcmode="lin" valueType="num">
                                      <p:cBhvr>
                                        <p:cTn id="1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0" dur="26">
                                          <p:stCondLst>
                                            <p:cond delay="650"/>
                                          </p:stCondLst>
                                        </p:cTn>
                                        <p:tgtEl>
                                          <p:spTgt spid="9"/>
                                        </p:tgtEl>
                                      </p:cBhvr>
                                      <p:to x="100000" y="60000"/>
                                    </p:animScale>
                                    <p:animScale>
                                      <p:cBhvr>
                                        <p:cTn id="131" dur="166" decel="50000">
                                          <p:stCondLst>
                                            <p:cond delay="676"/>
                                          </p:stCondLst>
                                        </p:cTn>
                                        <p:tgtEl>
                                          <p:spTgt spid="9"/>
                                        </p:tgtEl>
                                      </p:cBhvr>
                                      <p:to x="100000" y="100000"/>
                                    </p:animScale>
                                    <p:animScale>
                                      <p:cBhvr>
                                        <p:cTn id="132" dur="26">
                                          <p:stCondLst>
                                            <p:cond delay="1312"/>
                                          </p:stCondLst>
                                        </p:cTn>
                                        <p:tgtEl>
                                          <p:spTgt spid="9"/>
                                        </p:tgtEl>
                                      </p:cBhvr>
                                      <p:to x="100000" y="80000"/>
                                    </p:animScale>
                                    <p:animScale>
                                      <p:cBhvr>
                                        <p:cTn id="133" dur="166" decel="50000">
                                          <p:stCondLst>
                                            <p:cond delay="1338"/>
                                          </p:stCondLst>
                                        </p:cTn>
                                        <p:tgtEl>
                                          <p:spTgt spid="9"/>
                                        </p:tgtEl>
                                      </p:cBhvr>
                                      <p:to x="100000" y="100000"/>
                                    </p:animScale>
                                    <p:animScale>
                                      <p:cBhvr>
                                        <p:cTn id="134" dur="26">
                                          <p:stCondLst>
                                            <p:cond delay="1642"/>
                                          </p:stCondLst>
                                        </p:cTn>
                                        <p:tgtEl>
                                          <p:spTgt spid="9"/>
                                        </p:tgtEl>
                                      </p:cBhvr>
                                      <p:to x="100000" y="90000"/>
                                    </p:animScale>
                                    <p:animScale>
                                      <p:cBhvr>
                                        <p:cTn id="135" dur="166" decel="50000">
                                          <p:stCondLst>
                                            <p:cond delay="1668"/>
                                          </p:stCondLst>
                                        </p:cTn>
                                        <p:tgtEl>
                                          <p:spTgt spid="9"/>
                                        </p:tgtEl>
                                      </p:cBhvr>
                                      <p:to x="100000" y="100000"/>
                                    </p:animScale>
                                    <p:animScale>
                                      <p:cBhvr>
                                        <p:cTn id="136" dur="26">
                                          <p:stCondLst>
                                            <p:cond delay="1808"/>
                                          </p:stCondLst>
                                        </p:cTn>
                                        <p:tgtEl>
                                          <p:spTgt spid="9"/>
                                        </p:tgtEl>
                                      </p:cBhvr>
                                      <p:to x="100000" y="95000"/>
                                    </p:animScale>
                                    <p:animScale>
                                      <p:cBhvr>
                                        <p:cTn id="137" dur="166" decel="50000">
                                          <p:stCondLst>
                                            <p:cond delay="1834"/>
                                          </p:stCondLst>
                                        </p:cTn>
                                        <p:tgtEl>
                                          <p:spTgt spid="9"/>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12"/>
                                        </p:tgtEl>
                                        <p:attrNameLst>
                                          <p:attrName>style.visibility</p:attrName>
                                        </p:attrNameLst>
                                      </p:cBhvr>
                                      <p:to>
                                        <p:strVal val="visible"/>
                                      </p:to>
                                    </p:set>
                                    <p:animEffect transition="in" filter="wipe(down)">
                                      <p:cBhvr>
                                        <p:cTn id="140" dur="580">
                                          <p:stCondLst>
                                            <p:cond delay="0"/>
                                          </p:stCondLst>
                                        </p:cTn>
                                        <p:tgtEl>
                                          <p:spTgt spid="12"/>
                                        </p:tgtEl>
                                      </p:cBhvr>
                                    </p:animEffect>
                                    <p:anim calcmode="lin" valueType="num">
                                      <p:cBhvr>
                                        <p:cTn id="14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6" dur="26">
                                          <p:stCondLst>
                                            <p:cond delay="650"/>
                                          </p:stCondLst>
                                        </p:cTn>
                                        <p:tgtEl>
                                          <p:spTgt spid="12"/>
                                        </p:tgtEl>
                                      </p:cBhvr>
                                      <p:to x="100000" y="60000"/>
                                    </p:animScale>
                                    <p:animScale>
                                      <p:cBhvr>
                                        <p:cTn id="147" dur="166" decel="50000">
                                          <p:stCondLst>
                                            <p:cond delay="676"/>
                                          </p:stCondLst>
                                        </p:cTn>
                                        <p:tgtEl>
                                          <p:spTgt spid="12"/>
                                        </p:tgtEl>
                                      </p:cBhvr>
                                      <p:to x="100000" y="100000"/>
                                    </p:animScale>
                                    <p:animScale>
                                      <p:cBhvr>
                                        <p:cTn id="148" dur="26">
                                          <p:stCondLst>
                                            <p:cond delay="1312"/>
                                          </p:stCondLst>
                                        </p:cTn>
                                        <p:tgtEl>
                                          <p:spTgt spid="12"/>
                                        </p:tgtEl>
                                      </p:cBhvr>
                                      <p:to x="100000" y="80000"/>
                                    </p:animScale>
                                    <p:animScale>
                                      <p:cBhvr>
                                        <p:cTn id="149" dur="166" decel="50000">
                                          <p:stCondLst>
                                            <p:cond delay="1338"/>
                                          </p:stCondLst>
                                        </p:cTn>
                                        <p:tgtEl>
                                          <p:spTgt spid="12"/>
                                        </p:tgtEl>
                                      </p:cBhvr>
                                      <p:to x="100000" y="100000"/>
                                    </p:animScale>
                                    <p:animScale>
                                      <p:cBhvr>
                                        <p:cTn id="150" dur="26">
                                          <p:stCondLst>
                                            <p:cond delay="1642"/>
                                          </p:stCondLst>
                                        </p:cTn>
                                        <p:tgtEl>
                                          <p:spTgt spid="12"/>
                                        </p:tgtEl>
                                      </p:cBhvr>
                                      <p:to x="100000" y="90000"/>
                                    </p:animScale>
                                    <p:animScale>
                                      <p:cBhvr>
                                        <p:cTn id="151" dur="166" decel="50000">
                                          <p:stCondLst>
                                            <p:cond delay="1668"/>
                                          </p:stCondLst>
                                        </p:cTn>
                                        <p:tgtEl>
                                          <p:spTgt spid="12"/>
                                        </p:tgtEl>
                                      </p:cBhvr>
                                      <p:to x="100000" y="100000"/>
                                    </p:animScale>
                                    <p:animScale>
                                      <p:cBhvr>
                                        <p:cTn id="152" dur="26">
                                          <p:stCondLst>
                                            <p:cond delay="1808"/>
                                          </p:stCondLst>
                                        </p:cTn>
                                        <p:tgtEl>
                                          <p:spTgt spid="12"/>
                                        </p:tgtEl>
                                      </p:cBhvr>
                                      <p:to x="100000" y="95000"/>
                                    </p:animScale>
                                    <p:animScale>
                                      <p:cBhvr>
                                        <p:cTn id="153" dur="166" decel="50000">
                                          <p:stCondLst>
                                            <p:cond delay="1834"/>
                                          </p:stCondLst>
                                        </p:cTn>
                                        <p:tgtEl>
                                          <p:spTgt spid="12"/>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11"/>
                                        </p:tgtEl>
                                        <p:attrNameLst>
                                          <p:attrName>style.visibility</p:attrName>
                                        </p:attrNameLst>
                                      </p:cBhvr>
                                      <p:to>
                                        <p:strVal val="visible"/>
                                      </p:to>
                                    </p:set>
                                    <p:animEffect transition="in" filter="wipe(down)">
                                      <p:cBhvr>
                                        <p:cTn id="156" dur="580">
                                          <p:stCondLst>
                                            <p:cond delay="0"/>
                                          </p:stCondLst>
                                        </p:cTn>
                                        <p:tgtEl>
                                          <p:spTgt spid="11"/>
                                        </p:tgtEl>
                                      </p:cBhvr>
                                    </p:animEffect>
                                    <p:anim calcmode="lin" valueType="num">
                                      <p:cBhvr>
                                        <p:cTn id="1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2" dur="26">
                                          <p:stCondLst>
                                            <p:cond delay="650"/>
                                          </p:stCondLst>
                                        </p:cTn>
                                        <p:tgtEl>
                                          <p:spTgt spid="11"/>
                                        </p:tgtEl>
                                      </p:cBhvr>
                                      <p:to x="100000" y="60000"/>
                                    </p:animScale>
                                    <p:animScale>
                                      <p:cBhvr>
                                        <p:cTn id="163" dur="166" decel="50000">
                                          <p:stCondLst>
                                            <p:cond delay="676"/>
                                          </p:stCondLst>
                                        </p:cTn>
                                        <p:tgtEl>
                                          <p:spTgt spid="11"/>
                                        </p:tgtEl>
                                      </p:cBhvr>
                                      <p:to x="100000" y="100000"/>
                                    </p:animScale>
                                    <p:animScale>
                                      <p:cBhvr>
                                        <p:cTn id="164" dur="26">
                                          <p:stCondLst>
                                            <p:cond delay="1312"/>
                                          </p:stCondLst>
                                        </p:cTn>
                                        <p:tgtEl>
                                          <p:spTgt spid="11"/>
                                        </p:tgtEl>
                                      </p:cBhvr>
                                      <p:to x="100000" y="80000"/>
                                    </p:animScale>
                                    <p:animScale>
                                      <p:cBhvr>
                                        <p:cTn id="165" dur="166" decel="50000">
                                          <p:stCondLst>
                                            <p:cond delay="1338"/>
                                          </p:stCondLst>
                                        </p:cTn>
                                        <p:tgtEl>
                                          <p:spTgt spid="11"/>
                                        </p:tgtEl>
                                      </p:cBhvr>
                                      <p:to x="100000" y="100000"/>
                                    </p:animScale>
                                    <p:animScale>
                                      <p:cBhvr>
                                        <p:cTn id="166" dur="26">
                                          <p:stCondLst>
                                            <p:cond delay="1642"/>
                                          </p:stCondLst>
                                        </p:cTn>
                                        <p:tgtEl>
                                          <p:spTgt spid="11"/>
                                        </p:tgtEl>
                                      </p:cBhvr>
                                      <p:to x="100000" y="90000"/>
                                    </p:animScale>
                                    <p:animScale>
                                      <p:cBhvr>
                                        <p:cTn id="167" dur="166" decel="50000">
                                          <p:stCondLst>
                                            <p:cond delay="1668"/>
                                          </p:stCondLst>
                                        </p:cTn>
                                        <p:tgtEl>
                                          <p:spTgt spid="11"/>
                                        </p:tgtEl>
                                      </p:cBhvr>
                                      <p:to x="100000" y="100000"/>
                                    </p:animScale>
                                    <p:animScale>
                                      <p:cBhvr>
                                        <p:cTn id="168" dur="26">
                                          <p:stCondLst>
                                            <p:cond delay="1808"/>
                                          </p:stCondLst>
                                        </p:cTn>
                                        <p:tgtEl>
                                          <p:spTgt spid="11"/>
                                        </p:tgtEl>
                                      </p:cBhvr>
                                      <p:to x="100000" y="95000"/>
                                    </p:animScale>
                                    <p:animScale>
                                      <p:cBhvr>
                                        <p:cTn id="169" dur="166" decel="50000">
                                          <p:stCondLst>
                                            <p:cond delay="1834"/>
                                          </p:stCondLst>
                                        </p:cTn>
                                        <p:tgtEl>
                                          <p:spTgt spid="11"/>
                                        </p:tgtEl>
                                      </p:cBhvr>
                                      <p:to x="100000" y="100000"/>
                                    </p:animScale>
                                  </p:childTnLst>
                                </p:cTn>
                              </p:par>
                            </p:childTnLst>
                          </p:cTn>
                        </p:par>
                      </p:childTnLst>
                    </p:cTn>
                  </p:par>
                  <p:par>
                    <p:cTn id="170" fill="hold">
                      <p:stCondLst>
                        <p:cond delay="indefinite"/>
                      </p:stCondLst>
                      <p:childTnLst>
                        <p:par>
                          <p:cTn id="171" fill="hold">
                            <p:stCondLst>
                              <p:cond delay="0"/>
                            </p:stCondLst>
                            <p:childTnLst>
                              <p:par>
                                <p:cTn id="172" presetID="45" presetClass="entr" presetSubtype="0" fill="hold" nodeType="clickEffect">
                                  <p:stCondLst>
                                    <p:cond delay="0"/>
                                  </p:stCondLst>
                                  <p:childTnLst>
                                    <p:set>
                                      <p:cBhvr>
                                        <p:cTn id="173" dur="1" fill="hold">
                                          <p:stCondLst>
                                            <p:cond delay="0"/>
                                          </p:stCondLst>
                                        </p:cTn>
                                        <p:tgtEl>
                                          <p:spTgt spid="14"/>
                                        </p:tgtEl>
                                        <p:attrNameLst>
                                          <p:attrName>style.visibility</p:attrName>
                                        </p:attrNameLst>
                                      </p:cBhvr>
                                      <p:to>
                                        <p:strVal val="visible"/>
                                      </p:to>
                                    </p:set>
                                    <p:animEffect transition="in" filter="fade">
                                      <p:cBhvr>
                                        <p:cTn id="174" dur="2000"/>
                                        <p:tgtEl>
                                          <p:spTgt spid="14"/>
                                        </p:tgtEl>
                                      </p:cBhvr>
                                    </p:animEffect>
                                    <p:anim calcmode="lin" valueType="num">
                                      <p:cBhvr>
                                        <p:cTn id="175" dur="2000" fill="hold"/>
                                        <p:tgtEl>
                                          <p:spTgt spid="14"/>
                                        </p:tgtEl>
                                        <p:attrNameLst>
                                          <p:attrName>ppt_w</p:attrName>
                                        </p:attrNameLst>
                                      </p:cBhvr>
                                      <p:tavLst>
                                        <p:tav tm="0" fmla="#ppt_w*sin(2.5*pi*$)">
                                          <p:val>
                                            <p:fltVal val="0"/>
                                          </p:val>
                                        </p:tav>
                                        <p:tav tm="100000">
                                          <p:val>
                                            <p:fltVal val="1"/>
                                          </p:val>
                                        </p:tav>
                                      </p:tavLst>
                                    </p:anim>
                                    <p:anim calcmode="lin" valueType="num">
                                      <p:cBhvr>
                                        <p:cTn id="176" dur="2000" fill="hold"/>
                                        <p:tgtEl>
                                          <p:spTgt spid="14"/>
                                        </p:tgtEl>
                                        <p:attrNameLst>
                                          <p:attrName>ppt_h</p:attrName>
                                        </p:attrNameLst>
                                      </p:cBhvr>
                                      <p:tavLst>
                                        <p:tav tm="0">
                                          <p:val>
                                            <p:strVal val="#ppt_h"/>
                                          </p:val>
                                        </p:tav>
                                        <p:tav tm="100000">
                                          <p:val>
                                            <p:strVal val="#ppt_h"/>
                                          </p:val>
                                        </p:tav>
                                      </p:tavLst>
                                    </p:anim>
                                  </p:childTnLst>
                                </p:cTn>
                              </p:par>
                              <p:par>
                                <p:cTn id="177" presetID="45" presetClass="entr" presetSubtype="0" fill="hold" grpId="0" nodeType="withEffect">
                                  <p:stCondLst>
                                    <p:cond delay="0"/>
                                  </p:stCondLst>
                                  <p:childTnLst>
                                    <p:set>
                                      <p:cBhvr>
                                        <p:cTn id="178" dur="1" fill="hold">
                                          <p:stCondLst>
                                            <p:cond delay="0"/>
                                          </p:stCondLst>
                                        </p:cTn>
                                        <p:tgtEl>
                                          <p:spTgt spid="19"/>
                                        </p:tgtEl>
                                        <p:attrNameLst>
                                          <p:attrName>style.visibility</p:attrName>
                                        </p:attrNameLst>
                                      </p:cBhvr>
                                      <p:to>
                                        <p:strVal val="visible"/>
                                      </p:to>
                                    </p:set>
                                    <p:animEffect transition="in" filter="fade">
                                      <p:cBhvr>
                                        <p:cTn id="179" dur="2000"/>
                                        <p:tgtEl>
                                          <p:spTgt spid="19"/>
                                        </p:tgtEl>
                                      </p:cBhvr>
                                    </p:animEffect>
                                    <p:anim calcmode="lin" valueType="num">
                                      <p:cBhvr>
                                        <p:cTn id="180" dur="2000" fill="hold"/>
                                        <p:tgtEl>
                                          <p:spTgt spid="19"/>
                                        </p:tgtEl>
                                        <p:attrNameLst>
                                          <p:attrName>ppt_w</p:attrName>
                                        </p:attrNameLst>
                                      </p:cBhvr>
                                      <p:tavLst>
                                        <p:tav tm="0" fmla="#ppt_w*sin(2.5*pi*$)">
                                          <p:val>
                                            <p:fltVal val="0"/>
                                          </p:val>
                                        </p:tav>
                                        <p:tav tm="100000">
                                          <p:val>
                                            <p:fltVal val="1"/>
                                          </p:val>
                                        </p:tav>
                                      </p:tavLst>
                                    </p:anim>
                                    <p:anim calcmode="lin" valueType="num">
                                      <p:cBhvr>
                                        <p:cTn id="181" dur="2000" fill="hold"/>
                                        <p:tgtEl>
                                          <p:spTgt spid="19"/>
                                        </p:tgtEl>
                                        <p:attrNameLst>
                                          <p:attrName>ppt_h</p:attrName>
                                        </p:attrNameLst>
                                      </p:cBhvr>
                                      <p:tavLst>
                                        <p:tav tm="0">
                                          <p:val>
                                            <p:strVal val="#ppt_h"/>
                                          </p:val>
                                        </p:tav>
                                        <p:tav tm="100000">
                                          <p:val>
                                            <p:strVal val="#ppt_h"/>
                                          </p:val>
                                        </p:tav>
                                      </p:tavLst>
                                    </p:anim>
                                  </p:childTnLst>
                                </p:cTn>
                              </p:par>
                              <p:par>
                                <p:cTn id="182" presetID="45" presetClass="entr" presetSubtype="0" fill="hold" nodeType="withEffect">
                                  <p:stCondLst>
                                    <p:cond delay="0"/>
                                  </p:stCondLst>
                                  <p:childTnLst>
                                    <p:set>
                                      <p:cBhvr>
                                        <p:cTn id="183" dur="1" fill="hold">
                                          <p:stCondLst>
                                            <p:cond delay="0"/>
                                          </p:stCondLst>
                                        </p:cTn>
                                        <p:tgtEl>
                                          <p:spTgt spid="17"/>
                                        </p:tgtEl>
                                        <p:attrNameLst>
                                          <p:attrName>style.visibility</p:attrName>
                                        </p:attrNameLst>
                                      </p:cBhvr>
                                      <p:to>
                                        <p:strVal val="visible"/>
                                      </p:to>
                                    </p:set>
                                    <p:animEffect transition="in" filter="fade">
                                      <p:cBhvr>
                                        <p:cTn id="184" dur="2000"/>
                                        <p:tgtEl>
                                          <p:spTgt spid="17"/>
                                        </p:tgtEl>
                                      </p:cBhvr>
                                    </p:animEffect>
                                    <p:anim calcmode="lin" valueType="num">
                                      <p:cBhvr>
                                        <p:cTn id="185" dur="2000" fill="hold"/>
                                        <p:tgtEl>
                                          <p:spTgt spid="17"/>
                                        </p:tgtEl>
                                        <p:attrNameLst>
                                          <p:attrName>ppt_w</p:attrName>
                                        </p:attrNameLst>
                                      </p:cBhvr>
                                      <p:tavLst>
                                        <p:tav tm="0" fmla="#ppt_w*sin(2.5*pi*$)">
                                          <p:val>
                                            <p:fltVal val="0"/>
                                          </p:val>
                                        </p:tav>
                                        <p:tav tm="100000">
                                          <p:val>
                                            <p:fltVal val="1"/>
                                          </p:val>
                                        </p:tav>
                                      </p:tavLst>
                                    </p:anim>
                                    <p:anim calcmode="lin" valueType="num">
                                      <p:cBhvr>
                                        <p:cTn id="186" dur="2000" fill="hold"/>
                                        <p:tgtEl>
                                          <p:spTgt spid="17"/>
                                        </p:tgtEl>
                                        <p:attrNameLst>
                                          <p:attrName>ppt_h</p:attrName>
                                        </p:attrNameLst>
                                      </p:cBhvr>
                                      <p:tavLst>
                                        <p:tav tm="0">
                                          <p:val>
                                            <p:strVal val="#ppt_h"/>
                                          </p:val>
                                        </p:tav>
                                        <p:tav tm="100000">
                                          <p:val>
                                            <p:strVal val="#ppt_h"/>
                                          </p:val>
                                        </p:tav>
                                      </p:tavLst>
                                    </p:anim>
                                  </p:childTnLst>
                                </p:cTn>
                              </p:par>
                              <p:par>
                                <p:cTn id="187" presetID="45" presetClass="entr" presetSubtype="0" fill="hold" nodeType="withEffect">
                                  <p:stCondLst>
                                    <p:cond delay="0"/>
                                  </p:stCondLst>
                                  <p:childTnLst>
                                    <p:set>
                                      <p:cBhvr>
                                        <p:cTn id="188" dur="1" fill="hold">
                                          <p:stCondLst>
                                            <p:cond delay="0"/>
                                          </p:stCondLst>
                                        </p:cTn>
                                        <p:tgtEl>
                                          <p:spTgt spid="15"/>
                                        </p:tgtEl>
                                        <p:attrNameLst>
                                          <p:attrName>style.visibility</p:attrName>
                                        </p:attrNameLst>
                                      </p:cBhvr>
                                      <p:to>
                                        <p:strVal val="visible"/>
                                      </p:to>
                                    </p:set>
                                    <p:animEffect transition="in" filter="fade">
                                      <p:cBhvr>
                                        <p:cTn id="189" dur="2000"/>
                                        <p:tgtEl>
                                          <p:spTgt spid="15"/>
                                        </p:tgtEl>
                                      </p:cBhvr>
                                    </p:animEffect>
                                    <p:anim calcmode="lin" valueType="num">
                                      <p:cBhvr>
                                        <p:cTn id="190" dur="2000" fill="hold"/>
                                        <p:tgtEl>
                                          <p:spTgt spid="15"/>
                                        </p:tgtEl>
                                        <p:attrNameLst>
                                          <p:attrName>ppt_w</p:attrName>
                                        </p:attrNameLst>
                                      </p:cBhvr>
                                      <p:tavLst>
                                        <p:tav tm="0" fmla="#ppt_w*sin(2.5*pi*$)">
                                          <p:val>
                                            <p:fltVal val="0"/>
                                          </p:val>
                                        </p:tav>
                                        <p:tav tm="100000">
                                          <p:val>
                                            <p:fltVal val="1"/>
                                          </p:val>
                                        </p:tav>
                                      </p:tavLst>
                                    </p:anim>
                                    <p:anim calcmode="lin" valueType="num">
                                      <p:cBhvr>
                                        <p:cTn id="191" dur="2000" fill="hold"/>
                                        <p:tgtEl>
                                          <p:spTgt spid="15"/>
                                        </p:tgtEl>
                                        <p:attrNameLst>
                                          <p:attrName>ppt_h</p:attrName>
                                        </p:attrNameLst>
                                      </p:cBhvr>
                                      <p:tavLst>
                                        <p:tav tm="0">
                                          <p:val>
                                            <p:strVal val="#ppt_h"/>
                                          </p:val>
                                        </p:tav>
                                        <p:tav tm="100000">
                                          <p:val>
                                            <p:strVal val="#ppt_h"/>
                                          </p:val>
                                        </p:tav>
                                      </p:tavLst>
                                    </p:anim>
                                  </p:childTnLst>
                                </p:cTn>
                              </p:par>
                              <p:par>
                                <p:cTn id="192" presetID="45" presetClass="entr" presetSubtype="0" fill="hold" nodeType="withEffect">
                                  <p:stCondLst>
                                    <p:cond delay="0"/>
                                  </p:stCondLst>
                                  <p:childTnLst>
                                    <p:set>
                                      <p:cBhvr>
                                        <p:cTn id="193" dur="1" fill="hold">
                                          <p:stCondLst>
                                            <p:cond delay="0"/>
                                          </p:stCondLst>
                                        </p:cTn>
                                        <p:tgtEl>
                                          <p:spTgt spid="16"/>
                                        </p:tgtEl>
                                        <p:attrNameLst>
                                          <p:attrName>style.visibility</p:attrName>
                                        </p:attrNameLst>
                                      </p:cBhvr>
                                      <p:to>
                                        <p:strVal val="visible"/>
                                      </p:to>
                                    </p:set>
                                    <p:animEffect transition="in" filter="fade">
                                      <p:cBhvr>
                                        <p:cTn id="194" dur="2000"/>
                                        <p:tgtEl>
                                          <p:spTgt spid="16"/>
                                        </p:tgtEl>
                                      </p:cBhvr>
                                    </p:animEffect>
                                    <p:anim calcmode="lin" valueType="num">
                                      <p:cBhvr>
                                        <p:cTn id="195" dur="2000" fill="hold"/>
                                        <p:tgtEl>
                                          <p:spTgt spid="16"/>
                                        </p:tgtEl>
                                        <p:attrNameLst>
                                          <p:attrName>ppt_w</p:attrName>
                                        </p:attrNameLst>
                                      </p:cBhvr>
                                      <p:tavLst>
                                        <p:tav tm="0" fmla="#ppt_w*sin(2.5*pi*$)">
                                          <p:val>
                                            <p:fltVal val="0"/>
                                          </p:val>
                                        </p:tav>
                                        <p:tav tm="100000">
                                          <p:val>
                                            <p:fltVal val="1"/>
                                          </p:val>
                                        </p:tav>
                                      </p:tavLst>
                                    </p:anim>
                                    <p:anim calcmode="lin" valueType="num">
                                      <p:cBhvr>
                                        <p:cTn id="196" dur="2000" fill="hold"/>
                                        <p:tgtEl>
                                          <p:spTgt spid="16"/>
                                        </p:tgtEl>
                                        <p:attrNameLst>
                                          <p:attrName>ppt_h</p:attrName>
                                        </p:attrNameLst>
                                      </p:cBhvr>
                                      <p:tavLst>
                                        <p:tav tm="0">
                                          <p:val>
                                            <p:strVal val="#ppt_h"/>
                                          </p:val>
                                        </p:tav>
                                        <p:tav tm="100000">
                                          <p:val>
                                            <p:strVal val="#ppt_h"/>
                                          </p:val>
                                        </p:tav>
                                      </p:tavLst>
                                    </p:anim>
                                  </p:childTnLst>
                                </p:cTn>
                              </p:par>
                              <p:par>
                                <p:cTn id="197" presetID="45" presetClass="entr" presetSubtype="0" fill="hold" nodeType="withEffect">
                                  <p:stCondLst>
                                    <p:cond delay="0"/>
                                  </p:stCondLst>
                                  <p:childTnLst>
                                    <p:set>
                                      <p:cBhvr>
                                        <p:cTn id="198" dur="1" fill="hold">
                                          <p:stCondLst>
                                            <p:cond delay="0"/>
                                          </p:stCondLst>
                                        </p:cTn>
                                        <p:tgtEl>
                                          <p:spTgt spid="13"/>
                                        </p:tgtEl>
                                        <p:attrNameLst>
                                          <p:attrName>style.visibility</p:attrName>
                                        </p:attrNameLst>
                                      </p:cBhvr>
                                      <p:to>
                                        <p:strVal val="visible"/>
                                      </p:to>
                                    </p:set>
                                    <p:animEffect transition="in" filter="fade">
                                      <p:cBhvr>
                                        <p:cTn id="199" dur="2000"/>
                                        <p:tgtEl>
                                          <p:spTgt spid="13"/>
                                        </p:tgtEl>
                                      </p:cBhvr>
                                    </p:animEffect>
                                    <p:anim calcmode="lin" valueType="num">
                                      <p:cBhvr>
                                        <p:cTn id="200" dur="2000" fill="hold"/>
                                        <p:tgtEl>
                                          <p:spTgt spid="13"/>
                                        </p:tgtEl>
                                        <p:attrNameLst>
                                          <p:attrName>ppt_w</p:attrName>
                                        </p:attrNameLst>
                                      </p:cBhvr>
                                      <p:tavLst>
                                        <p:tav tm="0" fmla="#ppt_w*sin(2.5*pi*$)">
                                          <p:val>
                                            <p:fltVal val="0"/>
                                          </p:val>
                                        </p:tav>
                                        <p:tav tm="100000">
                                          <p:val>
                                            <p:fltVal val="1"/>
                                          </p:val>
                                        </p:tav>
                                      </p:tavLst>
                                    </p:anim>
                                    <p:anim calcmode="lin" valueType="num">
                                      <p:cBhvr>
                                        <p:cTn id="201" dur="2000" fill="hold"/>
                                        <p:tgtEl>
                                          <p:spTgt spid="13"/>
                                        </p:tgtEl>
                                        <p:attrNameLst>
                                          <p:attrName>ppt_h</p:attrName>
                                        </p:attrNameLst>
                                      </p:cBhvr>
                                      <p:tavLst>
                                        <p:tav tm="0">
                                          <p:val>
                                            <p:strVal val="#ppt_h"/>
                                          </p:val>
                                        </p:tav>
                                        <p:tav tm="100000">
                                          <p:val>
                                            <p:strVal val="#ppt_h"/>
                                          </p:val>
                                        </p:tav>
                                      </p:tavLst>
                                    </p:anim>
                                  </p:childTnLst>
                                </p:cTn>
                              </p:par>
                              <p:par>
                                <p:cTn id="202" presetID="45" presetClass="entr" presetSubtype="0" fill="hold" grpId="0" nodeType="withEffect">
                                  <p:stCondLst>
                                    <p:cond delay="0"/>
                                  </p:stCondLst>
                                  <p:childTnLst>
                                    <p:set>
                                      <p:cBhvr>
                                        <p:cTn id="203" dur="1" fill="hold">
                                          <p:stCondLst>
                                            <p:cond delay="0"/>
                                          </p:stCondLst>
                                        </p:cTn>
                                        <p:tgtEl>
                                          <p:spTgt spid="20"/>
                                        </p:tgtEl>
                                        <p:attrNameLst>
                                          <p:attrName>style.visibility</p:attrName>
                                        </p:attrNameLst>
                                      </p:cBhvr>
                                      <p:to>
                                        <p:strVal val="visible"/>
                                      </p:to>
                                    </p:set>
                                    <p:animEffect transition="in" filter="fade">
                                      <p:cBhvr>
                                        <p:cTn id="204" dur="2000"/>
                                        <p:tgtEl>
                                          <p:spTgt spid="20"/>
                                        </p:tgtEl>
                                      </p:cBhvr>
                                    </p:animEffect>
                                    <p:anim calcmode="lin" valueType="num">
                                      <p:cBhvr>
                                        <p:cTn id="205" dur="2000" fill="hold"/>
                                        <p:tgtEl>
                                          <p:spTgt spid="20"/>
                                        </p:tgtEl>
                                        <p:attrNameLst>
                                          <p:attrName>ppt_w</p:attrName>
                                        </p:attrNameLst>
                                      </p:cBhvr>
                                      <p:tavLst>
                                        <p:tav tm="0" fmla="#ppt_w*sin(2.5*pi*$)">
                                          <p:val>
                                            <p:fltVal val="0"/>
                                          </p:val>
                                        </p:tav>
                                        <p:tav tm="100000">
                                          <p:val>
                                            <p:fltVal val="1"/>
                                          </p:val>
                                        </p:tav>
                                      </p:tavLst>
                                    </p:anim>
                                    <p:anim calcmode="lin" valueType="num">
                                      <p:cBhvr>
                                        <p:cTn id="206" dur="2000" fill="hold"/>
                                        <p:tgtEl>
                                          <p:spTgt spid="20"/>
                                        </p:tgtEl>
                                        <p:attrNameLst>
                                          <p:attrName>ppt_h</p:attrName>
                                        </p:attrNameLst>
                                      </p:cBhvr>
                                      <p:tavLst>
                                        <p:tav tm="0">
                                          <p:val>
                                            <p:strVal val="#ppt_h"/>
                                          </p:val>
                                        </p:tav>
                                        <p:tav tm="100000">
                                          <p:val>
                                            <p:strVal val="#ppt_h"/>
                                          </p:val>
                                        </p:tav>
                                      </p:tavLst>
                                    </p:anim>
                                  </p:childTnLst>
                                </p:cTn>
                              </p:par>
                              <p:par>
                                <p:cTn id="207" presetID="45" presetClass="entr" presetSubtype="0" fill="hold" grpId="0" nodeType="withEffect">
                                  <p:stCondLst>
                                    <p:cond delay="0"/>
                                  </p:stCondLst>
                                  <p:childTnLst>
                                    <p:set>
                                      <p:cBhvr>
                                        <p:cTn id="208" dur="1" fill="hold">
                                          <p:stCondLst>
                                            <p:cond delay="0"/>
                                          </p:stCondLst>
                                        </p:cTn>
                                        <p:tgtEl>
                                          <p:spTgt spid="22"/>
                                        </p:tgtEl>
                                        <p:attrNameLst>
                                          <p:attrName>style.visibility</p:attrName>
                                        </p:attrNameLst>
                                      </p:cBhvr>
                                      <p:to>
                                        <p:strVal val="visible"/>
                                      </p:to>
                                    </p:set>
                                    <p:animEffect transition="in" filter="fade">
                                      <p:cBhvr>
                                        <p:cTn id="209" dur="2000"/>
                                        <p:tgtEl>
                                          <p:spTgt spid="22"/>
                                        </p:tgtEl>
                                      </p:cBhvr>
                                    </p:animEffect>
                                    <p:anim calcmode="lin" valueType="num">
                                      <p:cBhvr>
                                        <p:cTn id="210" dur="2000" fill="hold"/>
                                        <p:tgtEl>
                                          <p:spTgt spid="22"/>
                                        </p:tgtEl>
                                        <p:attrNameLst>
                                          <p:attrName>ppt_w</p:attrName>
                                        </p:attrNameLst>
                                      </p:cBhvr>
                                      <p:tavLst>
                                        <p:tav tm="0" fmla="#ppt_w*sin(2.5*pi*$)">
                                          <p:val>
                                            <p:fltVal val="0"/>
                                          </p:val>
                                        </p:tav>
                                        <p:tav tm="100000">
                                          <p:val>
                                            <p:fltVal val="1"/>
                                          </p:val>
                                        </p:tav>
                                      </p:tavLst>
                                    </p:anim>
                                    <p:anim calcmode="lin" valueType="num">
                                      <p:cBhvr>
                                        <p:cTn id="211" dur="2000" fill="hold"/>
                                        <p:tgtEl>
                                          <p:spTgt spid="22"/>
                                        </p:tgtEl>
                                        <p:attrNameLst>
                                          <p:attrName>ppt_h</p:attrName>
                                        </p:attrNameLst>
                                      </p:cBhvr>
                                      <p:tavLst>
                                        <p:tav tm="0">
                                          <p:val>
                                            <p:strVal val="#ppt_h"/>
                                          </p:val>
                                        </p:tav>
                                        <p:tav tm="100000">
                                          <p:val>
                                            <p:strVal val="#ppt_h"/>
                                          </p:val>
                                        </p:tav>
                                      </p:tavLst>
                                    </p:anim>
                                  </p:childTnLst>
                                </p:cTn>
                              </p:par>
                              <p:par>
                                <p:cTn id="212" presetID="45" presetClass="entr" presetSubtype="0" fill="hold" grpId="0" nodeType="withEffect">
                                  <p:stCondLst>
                                    <p:cond delay="0"/>
                                  </p:stCondLst>
                                  <p:childTnLst>
                                    <p:set>
                                      <p:cBhvr>
                                        <p:cTn id="213" dur="1" fill="hold">
                                          <p:stCondLst>
                                            <p:cond delay="0"/>
                                          </p:stCondLst>
                                        </p:cTn>
                                        <p:tgtEl>
                                          <p:spTgt spid="23"/>
                                        </p:tgtEl>
                                        <p:attrNameLst>
                                          <p:attrName>style.visibility</p:attrName>
                                        </p:attrNameLst>
                                      </p:cBhvr>
                                      <p:to>
                                        <p:strVal val="visible"/>
                                      </p:to>
                                    </p:set>
                                    <p:animEffect transition="in" filter="fade">
                                      <p:cBhvr>
                                        <p:cTn id="214" dur="2000"/>
                                        <p:tgtEl>
                                          <p:spTgt spid="23"/>
                                        </p:tgtEl>
                                      </p:cBhvr>
                                    </p:animEffect>
                                    <p:anim calcmode="lin" valueType="num">
                                      <p:cBhvr>
                                        <p:cTn id="215" dur="2000" fill="hold"/>
                                        <p:tgtEl>
                                          <p:spTgt spid="23"/>
                                        </p:tgtEl>
                                        <p:attrNameLst>
                                          <p:attrName>ppt_w</p:attrName>
                                        </p:attrNameLst>
                                      </p:cBhvr>
                                      <p:tavLst>
                                        <p:tav tm="0" fmla="#ppt_w*sin(2.5*pi*$)">
                                          <p:val>
                                            <p:fltVal val="0"/>
                                          </p:val>
                                        </p:tav>
                                        <p:tav tm="100000">
                                          <p:val>
                                            <p:fltVal val="1"/>
                                          </p:val>
                                        </p:tav>
                                      </p:tavLst>
                                    </p:anim>
                                    <p:anim calcmode="lin" valueType="num">
                                      <p:cBhvr>
                                        <p:cTn id="216" dur="2000" fill="hold"/>
                                        <p:tgtEl>
                                          <p:spTgt spid="23"/>
                                        </p:tgtEl>
                                        <p:attrNameLst>
                                          <p:attrName>ppt_h</p:attrName>
                                        </p:attrNameLst>
                                      </p:cBhvr>
                                      <p:tavLst>
                                        <p:tav tm="0">
                                          <p:val>
                                            <p:strVal val="#ppt_h"/>
                                          </p:val>
                                        </p:tav>
                                        <p:tav tm="100000">
                                          <p:val>
                                            <p:strVal val="#ppt_h"/>
                                          </p:val>
                                        </p:tav>
                                      </p:tavLst>
                                    </p:anim>
                                  </p:childTnLst>
                                </p:cTn>
                              </p:par>
                              <p:par>
                                <p:cTn id="217" presetID="45" presetClass="entr" presetSubtype="0" fill="hold" grpId="0" nodeType="withEffect">
                                  <p:stCondLst>
                                    <p:cond delay="0"/>
                                  </p:stCondLst>
                                  <p:childTnLst>
                                    <p:set>
                                      <p:cBhvr>
                                        <p:cTn id="218" dur="1" fill="hold">
                                          <p:stCondLst>
                                            <p:cond delay="0"/>
                                          </p:stCondLst>
                                        </p:cTn>
                                        <p:tgtEl>
                                          <p:spTgt spid="24"/>
                                        </p:tgtEl>
                                        <p:attrNameLst>
                                          <p:attrName>style.visibility</p:attrName>
                                        </p:attrNameLst>
                                      </p:cBhvr>
                                      <p:to>
                                        <p:strVal val="visible"/>
                                      </p:to>
                                    </p:set>
                                    <p:animEffect transition="in" filter="fade">
                                      <p:cBhvr>
                                        <p:cTn id="219" dur="2000"/>
                                        <p:tgtEl>
                                          <p:spTgt spid="24"/>
                                        </p:tgtEl>
                                      </p:cBhvr>
                                    </p:animEffect>
                                    <p:anim calcmode="lin" valueType="num">
                                      <p:cBhvr>
                                        <p:cTn id="220" dur="2000" fill="hold"/>
                                        <p:tgtEl>
                                          <p:spTgt spid="24"/>
                                        </p:tgtEl>
                                        <p:attrNameLst>
                                          <p:attrName>ppt_w</p:attrName>
                                        </p:attrNameLst>
                                      </p:cBhvr>
                                      <p:tavLst>
                                        <p:tav tm="0" fmla="#ppt_w*sin(2.5*pi*$)">
                                          <p:val>
                                            <p:fltVal val="0"/>
                                          </p:val>
                                        </p:tav>
                                        <p:tav tm="100000">
                                          <p:val>
                                            <p:fltVal val="1"/>
                                          </p:val>
                                        </p:tav>
                                      </p:tavLst>
                                    </p:anim>
                                    <p:anim calcmode="lin" valueType="num">
                                      <p:cBhvr>
                                        <p:cTn id="221"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9" grpId="0" animBg="1"/>
      <p:bldP spid="20"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r="26968"/>
          <a:stretch/>
        </p:blipFill>
        <p:spPr>
          <a:xfrm>
            <a:off x="212501" y="630196"/>
            <a:ext cx="1656184" cy="17008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782" y="616123"/>
            <a:ext cx="2267744" cy="1700808"/>
          </a:xfrm>
          <a:prstGeom prst="rect">
            <a:avLst/>
          </a:prstGeom>
        </p:spPr>
      </p:pic>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r="50022"/>
          <a:stretch/>
        </p:blipFill>
        <p:spPr>
          <a:xfrm>
            <a:off x="4174623" y="616123"/>
            <a:ext cx="1152128" cy="1728953"/>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9415" r="9371"/>
          <a:stretch/>
        </p:blipFill>
        <p:spPr>
          <a:xfrm>
            <a:off x="5359763" y="616122"/>
            <a:ext cx="1872208" cy="1728953"/>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r="21192"/>
          <a:stretch/>
        </p:blipFill>
        <p:spPr>
          <a:xfrm>
            <a:off x="7247297" y="603422"/>
            <a:ext cx="1800516" cy="1713510"/>
          </a:xfrm>
          <a:prstGeom prst="rect">
            <a:avLst/>
          </a:prstGeom>
        </p:spPr>
      </p:pic>
      <p:sp>
        <p:nvSpPr>
          <p:cNvPr id="8" name="Rounded Rectangle 5"/>
          <p:cNvSpPr/>
          <p:nvPr/>
        </p:nvSpPr>
        <p:spPr bwMode="auto">
          <a:xfrm>
            <a:off x="395536" y="289013"/>
            <a:ext cx="8415136" cy="256147"/>
          </a:xfrm>
          <a:prstGeom prst="roundRect">
            <a:avLst>
              <a:gd name="adj" fmla="val 9033"/>
            </a:avLst>
          </a:prstGeom>
          <a:gradFill flip="none" rotWithShape="1">
            <a:gsLst>
              <a:gs pos="0">
                <a:srgbClr val="8DCF17">
                  <a:shade val="30000"/>
                  <a:satMod val="115000"/>
                </a:srgbClr>
              </a:gs>
              <a:gs pos="50000">
                <a:srgbClr val="8DCF17">
                  <a:shade val="67500"/>
                  <a:satMod val="115000"/>
                </a:srgbClr>
              </a:gs>
              <a:gs pos="100000">
                <a:srgbClr val="8DCF17">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Fomento a la Investigación</a:t>
            </a:r>
            <a:endParaRPr lang="es-ES_tradnl" sz="2000" b="1" i="0" dirty="0">
              <a:solidFill>
                <a:schemeClr val="tx1"/>
              </a:solidFill>
              <a:effectLst>
                <a:outerShdw blurRad="38100" dist="38100" dir="2700000" algn="tl">
                  <a:srgbClr val="000000">
                    <a:alpha val="43137"/>
                  </a:srgbClr>
                </a:outerShdw>
              </a:effectLst>
              <a:latin typeface="Calibri"/>
            </a:endParaRPr>
          </a:p>
        </p:txBody>
      </p:sp>
      <p:sp>
        <p:nvSpPr>
          <p:cNvPr id="9" name="Rounded Rectangle 4"/>
          <p:cNvSpPr/>
          <p:nvPr/>
        </p:nvSpPr>
        <p:spPr bwMode="auto">
          <a:xfrm>
            <a:off x="234205" y="2347897"/>
            <a:ext cx="3027709" cy="260796"/>
          </a:xfrm>
          <a:prstGeom prst="roundRect">
            <a:avLst>
              <a:gd name="adj" fmla="val 9033"/>
            </a:avLst>
          </a:prstGeom>
          <a:gradFill flip="none" rotWithShape="1">
            <a:gsLst>
              <a:gs pos="0">
                <a:srgbClr val="8DCF17">
                  <a:shade val="30000"/>
                  <a:satMod val="115000"/>
                </a:srgbClr>
              </a:gs>
              <a:gs pos="50000">
                <a:srgbClr val="8DCF17">
                  <a:shade val="67500"/>
                  <a:satMod val="115000"/>
                </a:srgbClr>
              </a:gs>
              <a:gs pos="100000">
                <a:srgbClr val="8DCF17">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Evaluación de sitios</a:t>
            </a: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0" name="Rounded Rectangle 4"/>
          <p:cNvSpPr/>
          <p:nvPr/>
        </p:nvSpPr>
        <p:spPr bwMode="auto">
          <a:xfrm>
            <a:off x="3711277" y="2317237"/>
            <a:ext cx="1905648" cy="260073"/>
          </a:xfrm>
          <a:prstGeom prst="roundRect">
            <a:avLst>
              <a:gd name="adj" fmla="val 9033"/>
            </a:avLst>
          </a:prstGeom>
          <a:gradFill flip="none" rotWithShape="1">
            <a:gsLst>
              <a:gs pos="0">
                <a:srgbClr val="8DCF17">
                  <a:shade val="30000"/>
                  <a:satMod val="115000"/>
                </a:srgbClr>
              </a:gs>
              <a:gs pos="50000">
                <a:srgbClr val="8DCF17">
                  <a:shade val="67500"/>
                  <a:satMod val="115000"/>
                </a:srgbClr>
              </a:gs>
              <a:gs pos="100000">
                <a:srgbClr val="8DCF17">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Revisión de cámaras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4" name="Rounded Rectangle 4"/>
          <p:cNvSpPr/>
          <p:nvPr/>
        </p:nvSpPr>
        <p:spPr bwMode="auto">
          <a:xfrm>
            <a:off x="5782963" y="2336793"/>
            <a:ext cx="3027709" cy="260796"/>
          </a:xfrm>
          <a:prstGeom prst="roundRect">
            <a:avLst>
              <a:gd name="adj" fmla="val 9033"/>
            </a:avLst>
          </a:prstGeom>
          <a:gradFill flip="none" rotWithShape="1">
            <a:gsLst>
              <a:gs pos="0">
                <a:srgbClr val="8DCF17">
                  <a:shade val="30000"/>
                  <a:satMod val="115000"/>
                </a:srgbClr>
              </a:gs>
              <a:gs pos="50000">
                <a:srgbClr val="8DCF17">
                  <a:shade val="67500"/>
                  <a:satMod val="115000"/>
                </a:srgbClr>
              </a:gs>
              <a:gs pos="100000">
                <a:srgbClr val="8DCF17">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Parvadas de </a:t>
            </a:r>
            <a:r>
              <a:rPr lang="es-ES_tradnl" sz="1600" i="1" dirty="0" err="1" smtClean="0">
                <a:solidFill>
                  <a:srgbClr val="FFFFFF"/>
                </a:solidFill>
                <a:effectLst>
                  <a:outerShdw blurRad="38100" dist="38100" dir="2700000" algn="tl">
                    <a:srgbClr val="000000">
                      <a:alpha val="43137"/>
                    </a:srgbClr>
                  </a:outerShdw>
                </a:effectLst>
                <a:latin typeface="Calibri"/>
              </a:rPr>
              <a:t>Meleagris</a:t>
            </a:r>
            <a:r>
              <a:rPr lang="es-ES_tradnl" sz="1600" i="1" dirty="0" smtClean="0">
                <a:solidFill>
                  <a:srgbClr val="FFFFFF"/>
                </a:solidFill>
                <a:effectLst>
                  <a:outerShdw blurRad="38100" dist="38100" dir="2700000" algn="tl">
                    <a:srgbClr val="000000">
                      <a:alpha val="43137"/>
                    </a:srgbClr>
                  </a:outerShdw>
                </a:effectLst>
                <a:latin typeface="Calibri"/>
              </a:rPr>
              <a:t> </a:t>
            </a:r>
            <a:r>
              <a:rPr lang="es-ES_tradnl" sz="1600" i="1" dirty="0" err="1" smtClean="0">
                <a:solidFill>
                  <a:srgbClr val="FFFFFF"/>
                </a:solidFill>
                <a:effectLst>
                  <a:outerShdw blurRad="38100" dist="38100" dir="2700000" algn="tl">
                    <a:srgbClr val="000000">
                      <a:alpha val="43137"/>
                    </a:srgbClr>
                  </a:outerShdw>
                </a:effectLst>
                <a:latin typeface="Calibri"/>
              </a:rPr>
              <a:t>gallopavo</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16" name="Rounded Rectangle 5"/>
          <p:cNvSpPr/>
          <p:nvPr/>
        </p:nvSpPr>
        <p:spPr bwMode="auto">
          <a:xfrm>
            <a:off x="395536" y="2924944"/>
            <a:ext cx="8415136" cy="256147"/>
          </a:xfrm>
          <a:prstGeom prst="roundRect">
            <a:avLst>
              <a:gd name="adj" fmla="val 9033"/>
            </a:avLst>
          </a:prstGeom>
          <a:gradFill flip="none" rotWithShape="1">
            <a:gsLst>
              <a:gs pos="0">
                <a:srgbClr val="C4992E">
                  <a:shade val="30000"/>
                  <a:satMod val="115000"/>
                </a:srgbClr>
              </a:gs>
              <a:gs pos="50000">
                <a:srgbClr val="C4992E">
                  <a:shade val="67500"/>
                  <a:satMod val="115000"/>
                </a:srgbClr>
              </a:gs>
              <a:gs pos="100000">
                <a:srgbClr val="C4992E">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Monitoreo de </a:t>
            </a:r>
            <a:r>
              <a:rPr lang="es-ES_tradnl" sz="2000" b="1" i="1" dirty="0" err="1" smtClean="0">
                <a:solidFill>
                  <a:schemeClr val="tx1"/>
                </a:solidFill>
                <a:effectLst>
                  <a:outerShdw blurRad="38100" dist="38100" dir="2700000" algn="tl">
                    <a:srgbClr val="000000">
                      <a:alpha val="43137"/>
                    </a:srgbClr>
                  </a:outerShdw>
                </a:effectLst>
                <a:latin typeface="Calibri"/>
              </a:rPr>
              <a:t>Ursus</a:t>
            </a:r>
            <a:r>
              <a:rPr lang="es-ES_tradnl" sz="2000" b="1" i="1" dirty="0" smtClean="0">
                <a:solidFill>
                  <a:schemeClr val="tx1"/>
                </a:solidFill>
                <a:effectLst>
                  <a:outerShdw blurRad="38100" dist="38100" dir="2700000" algn="tl">
                    <a:srgbClr val="000000">
                      <a:alpha val="43137"/>
                    </a:srgbClr>
                  </a:outerShdw>
                </a:effectLst>
                <a:latin typeface="Calibri"/>
              </a:rPr>
              <a:t> </a:t>
            </a:r>
            <a:r>
              <a:rPr lang="es-ES_tradnl" sz="2000" b="1" i="1" dirty="0" err="1" smtClean="0">
                <a:solidFill>
                  <a:schemeClr val="tx1"/>
                </a:solidFill>
                <a:effectLst>
                  <a:outerShdw blurRad="38100" dist="38100" dir="2700000" algn="tl">
                    <a:srgbClr val="000000">
                      <a:alpha val="43137"/>
                    </a:srgbClr>
                  </a:outerShdw>
                </a:effectLst>
                <a:latin typeface="Calibri"/>
              </a:rPr>
              <a:t>americanus</a:t>
            </a:r>
            <a:endParaRPr lang="es-ES_tradnl" sz="2000" b="1" i="1" dirty="0">
              <a:solidFill>
                <a:schemeClr val="tx1"/>
              </a:solidFill>
              <a:effectLst>
                <a:outerShdw blurRad="38100" dist="38100" dir="2700000" algn="tl">
                  <a:srgbClr val="000000">
                    <a:alpha val="43137"/>
                  </a:srgbClr>
                </a:outerShdw>
              </a:effectLst>
              <a:latin typeface="Calibri"/>
            </a:endParaRPr>
          </a:p>
        </p:txBody>
      </p:sp>
      <p:pic>
        <p:nvPicPr>
          <p:cNvPr id="18" name="Imagen 17"/>
          <p:cNvPicPr>
            <a:picLocks noChangeAspect="1"/>
          </p:cNvPicPr>
          <p:nvPr/>
        </p:nvPicPr>
        <p:blipFill rotWithShape="1">
          <a:blip r:embed="rId7" cstate="print">
            <a:extLst>
              <a:ext uri="{28A0092B-C50C-407E-A947-70E740481C1C}">
                <a14:useLocalDpi xmlns:a14="http://schemas.microsoft.com/office/drawing/2010/main" val="0"/>
              </a:ext>
            </a:extLst>
          </a:blip>
          <a:srcRect l="24398"/>
          <a:stretch/>
        </p:blipFill>
        <p:spPr>
          <a:xfrm>
            <a:off x="4834855" y="3265393"/>
            <a:ext cx="1877079" cy="1862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a:picLocks noChangeAspect="1"/>
          </p:cNvPicPr>
          <p:nvPr/>
        </p:nvPicPr>
        <p:blipFill rotWithShape="1">
          <a:blip r:embed="rId8" cstate="print">
            <a:extLst>
              <a:ext uri="{28A0092B-C50C-407E-A947-70E740481C1C}">
                <a14:useLocalDpi xmlns:a14="http://schemas.microsoft.com/office/drawing/2010/main" val="0"/>
              </a:ext>
            </a:extLst>
          </a:blip>
          <a:srcRect l="46151"/>
          <a:stretch/>
        </p:blipFill>
        <p:spPr>
          <a:xfrm>
            <a:off x="2205052" y="3290480"/>
            <a:ext cx="1303824" cy="181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p:cNvPicPr>
            <a:picLocks noChangeAspect="1"/>
          </p:cNvPicPr>
          <p:nvPr/>
        </p:nvPicPr>
        <p:blipFill rotWithShape="1">
          <a:blip r:embed="rId9" cstate="print">
            <a:extLst>
              <a:ext uri="{28A0092B-C50C-407E-A947-70E740481C1C}">
                <a14:useLocalDpi xmlns:a14="http://schemas.microsoft.com/office/drawing/2010/main" val="0"/>
              </a:ext>
            </a:extLst>
          </a:blip>
          <a:srcRect l="44985"/>
          <a:stretch/>
        </p:blipFill>
        <p:spPr>
          <a:xfrm>
            <a:off x="3502791" y="3304553"/>
            <a:ext cx="1332064" cy="181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1934" y="3323237"/>
            <a:ext cx="2363755" cy="1772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p:cNvPicPr>
            <a:picLocks noChangeAspect="1"/>
          </p:cNvPicPr>
          <p:nvPr/>
        </p:nvPicPr>
        <p:blipFill rotWithShape="1">
          <a:blip r:embed="rId11" cstate="print">
            <a:extLst>
              <a:ext uri="{28A0092B-C50C-407E-A947-70E740481C1C}">
                <a14:useLocalDpi xmlns:a14="http://schemas.microsoft.com/office/drawing/2010/main" val="0"/>
              </a:ext>
            </a:extLst>
          </a:blip>
          <a:srcRect l="7067" t="31100" r="20134" b="33200"/>
          <a:stretch/>
        </p:blipFill>
        <p:spPr>
          <a:xfrm>
            <a:off x="122036" y="3276407"/>
            <a:ext cx="2083013" cy="181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Imagen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7501" y="5134586"/>
            <a:ext cx="2159735" cy="1619801"/>
          </a:xfrm>
          <a:prstGeom prst="rect">
            <a:avLst/>
          </a:prstGeom>
        </p:spPr>
      </p:pic>
      <p:pic>
        <p:nvPicPr>
          <p:cNvPr id="27" name="Imagen 26"/>
          <p:cNvPicPr>
            <a:picLocks noChangeAspect="1"/>
          </p:cNvPicPr>
          <p:nvPr/>
        </p:nvPicPr>
        <p:blipFill rotWithShape="1">
          <a:blip r:embed="rId13" cstate="print">
            <a:extLst>
              <a:ext uri="{28A0092B-C50C-407E-A947-70E740481C1C}">
                <a14:useLocalDpi xmlns:a14="http://schemas.microsoft.com/office/drawing/2010/main" val="0"/>
              </a:ext>
            </a:extLst>
          </a:blip>
          <a:srcRect l="35301" t="38800" r="30050" b="15001"/>
          <a:stretch/>
        </p:blipFill>
        <p:spPr>
          <a:xfrm rot="5400000">
            <a:off x="4697236" y="5132615"/>
            <a:ext cx="1607699" cy="1607699"/>
          </a:xfrm>
          <a:prstGeom prst="rect">
            <a:avLst/>
          </a:prstGeom>
        </p:spPr>
      </p:pic>
      <p:sp>
        <p:nvSpPr>
          <p:cNvPr id="28" name="Rounded Rectangle 4"/>
          <p:cNvSpPr/>
          <p:nvPr/>
        </p:nvSpPr>
        <p:spPr bwMode="auto">
          <a:xfrm>
            <a:off x="303348" y="5095903"/>
            <a:ext cx="1720388" cy="263559"/>
          </a:xfrm>
          <a:prstGeom prst="roundRect">
            <a:avLst>
              <a:gd name="adj" fmla="val 90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Cámara</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29" name="Rounded Rectangle 4"/>
          <p:cNvSpPr/>
          <p:nvPr/>
        </p:nvSpPr>
        <p:spPr bwMode="auto">
          <a:xfrm>
            <a:off x="817113" y="5890059"/>
            <a:ext cx="1720388" cy="263559"/>
          </a:xfrm>
          <a:prstGeom prst="roundRect">
            <a:avLst>
              <a:gd name="adj" fmla="val 90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b="0" i="0" dirty="0" smtClean="0">
                <a:solidFill>
                  <a:srgbClr val="FFFFFF"/>
                </a:solidFill>
                <a:effectLst>
                  <a:outerShdw blurRad="38100" dist="38100" dir="2700000" algn="tl">
                    <a:srgbClr val="000000">
                      <a:alpha val="43137"/>
                    </a:srgbClr>
                  </a:outerShdw>
                </a:effectLst>
                <a:latin typeface="Calibri"/>
                <a:ea typeface="+mn-ea"/>
                <a:cs typeface="+mn-cs"/>
              </a:rPr>
              <a:t>Excretas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30" name="Rounded Rectangle 4"/>
          <p:cNvSpPr/>
          <p:nvPr/>
        </p:nvSpPr>
        <p:spPr bwMode="auto">
          <a:xfrm>
            <a:off x="6304935" y="5890058"/>
            <a:ext cx="1720388" cy="263559"/>
          </a:xfrm>
          <a:prstGeom prst="roundRect">
            <a:avLst>
              <a:gd name="adj" fmla="val 90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Huellas</a:t>
            </a:r>
          </a:p>
        </p:txBody>
      </p:sp>
      <p:sp>
        <p:nvSpPr>
          <p:cNvPr id="31" name="Rounded Rectangle 4"/>
          <p:cNvSpPr/>
          <p:nvPr/>
        </p:nvSpPr>
        <p:spPr bwMode="auto">
          <a:xfrm>
            <a:off x="2851082" y="3297548"/>
            <a:ext cx="2657021" cy="231177"/>
          </a:xfrm>
          <a:prstGeom prst="roundRect">
            <a:avLst>
              <a:gd name="adj" fmla="val 90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Individuos solitarios</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
        <p:nvSpPr>
          <p:cNvPr id="32" name="Rounded Rectangle 4"/>
          <p:cNvSpPr/>
          <p:nvPr/>
        </p:nvSpPr>
        <p:spPr bwMode="auto">
          <a:xfrm>
            <a:off x="7055571" y="4581128"/>
            <a:ext cx="1720388" cy="263559"/>
          </a:xfrm>
          <a:prstGeom prst="roundRect">
            <a:avLst>
              <a:gd name="adj" fmla="val 90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spcBef>
                <a:spcPts val="0"/>
              </a:spcBef>
              <a:spcAft>
                <a:spcPts val="0"/>
              </a:spcAft>
              <a:buNone/>
            </a:pPr>
            <a:r>
              <a:rPr lang="es-ES_tradnl" sz="1600" dirty="0" smtClean="0">
                <a:solidFill>
                  <a:srgbClr val="FFFFFF"/>
                </a:solidFill>
                <a:effectLst>
                  <a:outerShdw blurRad="38100" dist="38100" dir="2700000" algn="tl">
                    <a:srgbClr val="000000">
                      <a:alpha val="43137"/>
                    </a:srgbClr>
                  </a:outerShdw>
                </a:effectLst>
                <a:latin typeface="Calibri"/>
              </a:rPr>
              <a:t>Familia </a:t>
            </a:r>
            <a:endParaRPr lang="es-ES_tradnl" sz="1600" b="0" i="0" dirty="0">
              <a:solidFill>
                <a:srgbClr val="FFFFFF"/>
              </a:solidFill>
              <a:effectLst>
                <a:outerShdw blurRad="38100" dist="38100" dir="2700000" algn="tl">
                  <a:srgbClr val="000000">
                    <a:alpha val="43137"/>
                  </a:srgbClr>
                </a:outerShdw>
              </a:effectLst>
              <a:latin typeface="Calibri"/>
              <a:ea typeface="+mn-ea"/>
              <a:cs typeface="+mn-cs"/>
            </a:endParaRPr>
          </a:p>
        </p:txBody>
      </p:sp>
    </p:spTree>
    <p:extLst>
      <p:ext uri="{BB962C8B-B14F-4D97-AF65-F5344CB8AC3E}">
        <p14:creationId xmlns:p14="http://schemas.microsoft.com/office/powerpoint/2010/main" val="316750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amond(in)">
                                      <p:cBhvr>
                                        <p:cTn id="36" dur="2000"/>
                                        <p:tgtEl>
                                          <p:spTgt spid="16"/>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amond(in)">
                                      <p:cBhvr>
                                        <p:cTn id="39" dur="2000"/>
                                        <p:tgtEl>
                                          <p:spTgt spid="31"/>
                                        </p:tgtEl>
                                      </p:cBhvr>
                                    </p:animEffect>
                                  </p:childTnLst>
                                </p:cTn>
                              </p:par>
                              <p:par>
                                <p:cTn id="40" presetID="8"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amond(in)">
                                      <p:cBhvr>
                                        <p:cTn id="42" dur="2000"/>
                                        <p:tgtEl>
                                          <p:spTgt spid="24"/>
                                        </p:tgtEl>
                                      </p:cBhvr>
                                    </p:animEffect>
                                  </p:childTnLst>
                                </p:cTn>
                              </p:par>
                              <p:par>
                                <p:cTn id="43" presetID="8"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amond(in)">
                                      <p:cBhvr>
                                        <p:cTn id="45" dur="2000"/>
                                        <p:tgtEl>
                                          <p:spTgt spid="21"/>
                                        </p:tgtEl>
                                      </p:cBhvr>
                                    </p:animEffect>
                                  </p:childTnLst>
                                </p:cTn>
                              </p:par>
                              <p:par>
                                <p:cTn id="46" presetID="8"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amond(in)">
                                      <p:cBhvr>
                                        <p:cTn id="48" dur="2000"/>
                                        <p:tgtEl>
                                          <p:spTgt spid="22"/>
                                        </p:tgtEl>
                                      </p:cBhvr>
                                    </p:animEffect>
                                  </p:childTnLst>
                                </p:cTn>
                              </p:par>
                              <p:par>
                                <p:cTn id="49" presetID="8"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2000"/>
                                        <p:tgtEl>
                                          <p:spTgt spid="18"/>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amond(in)">
                                      <p:cBhvr>
                                        <p:cTn id="54" dur="2000"/>
                                        <p:tgtEl>
                                          <p:spTgt spid="32"/>
                                        </p:tgtEl>
                                      </p:cBhvr>
                                    </p:animEffect>
                                  </p:childTnLst>
                                </p:cTn>
                              </p:par>
                              <p:par>
                                <p:cTn id="55" presetID="8"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diamond(in)">
                                      <p:cBhvr>
                                        <p:cTn id="57" dur="2000"/>
                                        <p:tgtEl>
                                          <p:spTgt spid="23"/>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amond(in)">
                                      <p:cBhvr>
                                        <p:cTn id="60" dur="2000"/>
                                        <p:tgtEl>
                                          <p:spTgt spid="30"/>
                                        </p:tgtEl>
                                      </p:cBhvr>
                                    </p:animEffect>
                                  </p:childTnLst>
                                </p:cTn>
                              </p:par>
                              <p:par>
                                <p:cTn id="61" presetID="8" presetClass="entr" presetSubtype="16"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amond(in)">
                                      <p:cBhvr>
                                        <p:cTn id="63" dur="2000"/>
                                        <p:tgtEl>
                                          <p:spTgt spid="27"/>
                                        </p:tgtEl>
                                      </p:cBhvr>
                                    </p:animEffect>
                                  </p:childTnLst>
                                </p:cTn>
                              </p:par>
                              <p:par>
                                <p:cTn id="64" presetID="8" presetClass="entr" presetSubtype="16"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amond(in)">
                                      <p:cBhvr>
                                        <p:cTn id="66" dur="2000"/>
                                        <p:tgtEl>
                                          <p:spTgt spid="25"/>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diamond(in)">
                                      <p:cBhvr>
                                        <p:cTn id="69" dur="2000"/>
                                        <p:tgtEl>
                                          <p:spTgt spid="29"/>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diamond(in)">
                                      <p:cBhvr>
                                        <p:cTn id="7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animBg="1"/>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65" y="758812"/>
            <a:ext cx="1852463" cy="1858701"/>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770637"/>
            <a:ext cx="1937885" cy="1854450"/>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Marcador de texto 2"/>
          <p:cNvSpPr txBox="1">
            <a:spLocks/>
          </p:cNvSpPr>
          <p:nvPr/>
        </p:nvSpPr>
        <p:spPr>
          <a:xfrm>
            <a:off x="467544" y="260648"/>
            <a:ext cx="8382000" cy="332399"/>
          </a:xfrm>
          <a:prstGeom prst="rect">
            <a:avLst/>
          </a:prstGeom>
        </p:spPr>
        <p:txBody>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MX" sz="2400" dirty="0" smtClean="0"/>
              <a:t>Educación para la Conservación</a:t>
            </a:r>
            <a:endParaRPr lang="es-MX" sz="2400" dirty="0"/>
          </a:p>
        </p:txBody>
      </p:sp>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728" y="2636912"/>
            <a:ext cx="1977031" cy="1873677"/>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525" y="2687750"/>
            <a:ext cx="1852463" cy="1854450"/>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9925" y="736751"/>
            <a:ext cx="1748301" cy="1878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0767" y="4920988"/>
            <a:ext cx="1815406" cy="1859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8226" y="748576"/>
            <a:ext cx="1769799" cy="1917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9924" y="2665690"/>
            <a:ext cx="1730513" cy="1854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8226" y="2595452"/>
            <a:ext cx="1748302" cy="19835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n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06173" y="4920988"/>
            <a:ext cx="2177955" cy="16334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84128" y="4804779"/>
            <a:ext cx="2462502" cy="18468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ounded Rectangle 5"/>
          <p:cNvSpPr/>
          <p:nvPr/>
        </p:nvSpPr>
        <p:spPr bwMode="auto">
          <a:xfrm>
            <a:off x="5845093" y="2056449"/>
            <a:ext cx="1754196" cy="1137275"/>
          </a:xfrm>
          <a:prstGeom prst="roundRect">
            <a:avLst>
              <a:gd name="adj" fmla="val 9033"/>
            </a:avLst>
          </a:prstGeom>
          <a:gradFill flip="none" rotWithShape="1">
            <a:gsLst>
              <a:gs pos="0">
                <a:srgbClr val="8DCF17">
                  <a:shade val="30000"/>
                  <a:satMod val="115000"/>
                </a:srgbClr>
              </a:gs>
              <a:gs pos="50000">
                <a:srgbClr val="8DCF17">
                  <a:shade val="67500"/>
                  <a:satMod val="115000"/>
                </a:srgbClr>
              </a:gs>
              <a:gs pos="100000">
                <a:srgbClr val="8DCF17">
                  <a:shade val="100000"/>
                  <a:satMod val="115000"/>
                </a:srgbClr>
              </a:gs>
            </a:gsLst>
            <a:lin ang="162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i="0" dirty="0" smtClean="0">
                <a:solidFill>
                  <a:schemeClr val="tx1"/>
                </a:solidFill>
                <a:effectLst>
                  <a:outerShdw blurRad="38100" dist="38100" dir="2700000" algn="tl">
                    <a:srgbClr val="000000">
                      <a:alpha val="43137"/>
                    </a:srgbClr>
                  </a:outerShdw>
                </a:effectLst>
                <a:latin typeface="Calibri"/>
              </a:rPr>
              <a:t>Educación para la Conservación</a:t>
            </a:r>
            <a:endParaRPr lang="es-ES_tradnl" sz="2000" b="1" i="0" dirty="0">
              <a:solidFill>
                <a:schemeClr val="tx1"/>
              </a:solidFill>
              <a:effectLst>
                <a:outerShdw blurRad="38100" dist="38100" dir="2700000" algn="tl">
                  <a:srgbClr val="000000">
                    <a:alpha val="43137"/>
                  </a:srgbClr>
                </a:outerShdw>
              </a:effectLst>
              <a:latin typeface="Calibri"/>
            </a:endParaRPr>
          </a:p>
        </p:txBody>
      </p:sp>
      <p:sp>
        <p:nvSpPr>
          <p:cNvPr id="17" name="Rounded Rectangle 5"/>
          <p:cNvSpPr/>
          <p:nvPr/>
        </p:nvSpPr>
        <p:spPr bwMode="auto">
          <a:xfrm>
            <a:off x="1358047" y="2097051"/>
            <a:ext cx="1754196" cy="1137275"/>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Interpretación Ambiental</a:t>
            </a:r>
            <a:endParaRPr lang="es-ES_tradnl" sz="2000" b="1" i="0" dirty="0">
              <a:solidFill>
                <a:schemeClr val="tx1"/>
              </a:solidFill>
              <a:effectLst>
                <a:outerShdw blurRad="38100" dist="38100" dir="2700000" algn="tl">
                  <a:srgbClr val="000000">
                    <a:alpha val="43137"/>
                  </a:srgbClr>
                </a:outerShdw>
              </a:effectLst>
              <a:latin typeface="Calibri"/>
            </a:endParaRPr>
          </a:p>
        </p:txBody>
      </p:sp>
      <p:sp>
        <p:nvSpPr>
          <p:cNvPr id="18" name="Rounded Rectangle 5"/>
          <p:cNvSpPr/>
          <p:nvPr/>
        </p:nvSpPr>
        <p:spPr bwMode="auto">
          <a:xfrm>
            <a:off x="3559509" y="5169083"/>
            <a:ext cx="1754196" cy="1137275"/>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400">
              <a:buNone/>
            </a:pPr>
            <a:r>
              <a:rPr lang="es-ES_tradnl" sz="2000" b="1" dirty="0" smtClean="0">
                <a:solidFill>
                  <a:schemeClr val="tx1"/>
                </a:solidFill>
                <a:effectLst>
                  <a:outerShdw blurRad="38100" dist="38100" dir="2700000" algn="tl">
                    <a:srgbClr val="000000">
                      <a:alpha val="43137"/>
                    </a:srgbClr>
                  </a:outerShdw>
                </a:effectLst>
                <a:latin typeface="Calibri"/>
              </a:rPr>
              <a:t>Comunicación Ambiental</a:t>
            </a:r>
            <a:endParaRPr lang="es-ES_tradnl" sz="2000" b="1" i="0" dirty="0">
              <a:solidFill>
                <a:schemeClr val="tx1"/>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163791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par>
                                <p:cTn id="38" presetID="6"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par>
                                <p:cTn id="41" presetID="6" presetClass="entr" presetSubtype="16"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amond(in)">
                                      <p:cBhvr>
                                        <p:cTn id="52" dur="2000"/>
                                        <p:tgtEl>
                                          <p:spTgt spid="9"/>
                                        </p:tgtEl>
                                      </p:cBhvr>
                                    </p:animEffect>
                                  </p:childTnLst>
                                </p:cTn>
                              </p:par>
                              <p:par>
                                <p:cTn id="53" presetID="8" presetClass="entr" presetSubtype="1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2000"/>
                                        <p:tgtEl>
                                          <p:spTgt spid="15"/>
                                        </p:tgtEl>
                                      </p:cBhvr>
                                    </p:animEffect>
                                  </p:childTnLst>
                                </p:cTn>
                              </p:par>
                              <p:par>
                                <p:cTn id="56" presetID="8" presetClass="entr" presetSubtype="16"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amond(in)">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18" grpId="0" animBg="1"/>
    </p:bldLst>
  </p:timing>
</p:sld>
</file>

<file path=ppt/theme/theme1.xml><?xml version="1.0" encoding="utf-8"?>
<a:theme xmlns:a="http://schemas.openxmlformats.org/drawingml/2006/main" name="1_Textured template_Green Segoe_TP10286782">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4E977C5-63A6-4EC4-A60E-4684181F70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Diapositivas de presentación de muestra (diseño con textura en verde)</Template>
  <TotalTime>1299</TotalTime>
  <Words>752</Words>
  <Application>Microsoft Office PowerPoint</Application>
  <PresentationFormat>Presentación en pantalla (4:3)</PresentationFormat>
  <Paragraphs>106</Paragraphs>
  <Slides>12</Slides>
  <Notes>1</Notes>
  <HiddenSlides>0</HiddenSlides>
  <MMClips>0</MMClips>
  <ScaleCrop>false</ScaleCrop>
  <HeadingPairs>
    <vt:vector size="4" baseType="variant">
      <vt:variant>
        <vt:lpstr>Tema</vt:lpstr>
      </vt:variant>
      <vt:variant>
        <vt:i4>2</vt:i4>
      </vt:variant>
      <vt:variant>
        <vt:lpstr>Títulos de diapositiva</vt:lpstr>
      </vt:variant>
      <vt:variant>
        <vt:i4>12</vt:i4>
      </vt:variant>
    </vt:vector>
  </HeadingPairs>
  <TitlesOfParts>
    <vt:vector size="14" baseType="lpstr">
      <vt:lpstr>1_Textured template_Green Segoe_TP10286782</vt:lpstr>
      <vt:lpstr>White with Courier font for code slides</vt:lpstr>
      <vt:lpstr>Prácticas Profesionales</vt:lpstr>
      <vt:lpstr>INTRODUCCIÓN</vt:lpstr>
      <vt:lpstr>OBJETIVO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USER END</dc:creator>
  <cp:lastModifiedBy>agrobiologia</cp:lastModifiedBy>
  <cp:revision>78</cp:revision>
  <dcterms:created xsi:type="dcterms:W3CDTF">2016-05-26T06:48:58Z</dcterms:created>
  <dcterms:modified xsi:type="dcterms:W3CDTF">2016-05-31T16:27:02Z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TC102867829990</vt:lpwstr>
  </property>
</Properties>
</file>