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AFDE-5642-434A-96F3-8D0A08DE2E2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22FE-40B3-4C23-9164-B62578EBD36E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AFDE-5642-434A-96F3-8D0A08DE2E2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22FE-40B3-4C23-9164-B62578EBD36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AFDE-5642-434A-96F3-8D0A08DE2E2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22FE-40B3-4C23-9164-B62578EBD36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AFDE-5642-434A-96F3-8D0A08DE2E2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22FE-40B3-4C23-9164-B62578EBD36E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AFDE-5642-434A-96F3-8D0A08DE2E2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22FE-40B3-4C23-9164-B62578EBD36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AFDE-5642-434A-96F3-8D0A08DE2E2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22FE-40B3-4C23-9164-B62578EBD36E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AFDE-5642-434A-96F3-8D0A08DE2E2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22FE-40B3-4C23-9164-B62578EBD36E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AFDE-5642-434A-96F3-8D0A08DE2E2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22FE-40B3-4C23-9164-B62578EBD36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AFDE-5642-434A-96F3-8D0A08DE2E2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22FE-40B3-4C23-9164-B62578EBD36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AFDE-5642-434A-96F3-8D0A08DE2E2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22FE-40B3-4C23-9164-B62578EBD36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AFDE-5642-434A-96F3-8D0A08DE2E2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22FE-40B3-4C23-9164-B62578EBD36E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E6AFDE-5642-434A-96F3-8D0A08DE2E2E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D522FE-40B3-4C23-9164-B62578EBD36E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548"/>
            <a:ext cx="1295399" cy="140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17549"/>
            <a:ext cx="1165297" cy="140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19200" y="695235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47800" y="695235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AUTÓNOMA AGRARIA ANTONIO NARRO</a:t>
            </a:r>
            <a:endParaRPr lang="es-MX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81000" y="1592890"/>
            <a:ext cx="8610600" cy="510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 w="500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PROGRAMA DOCENTE DE LA CARRERA DE INGENIERO EN</a:t>
            </a:r>
            <a:r>
              <a:rPr kumimoji="0" lang="es-MX" sz="2400" b="0" i="0" u="none" strike="noStrike" kern="0" cap="none" spc="0" normalizeH="0" noProof="0" dirty="0" smtClean="0">
                <a:ln w="500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AGROBIOLOGIA</a:t>
            </a:r>
            <a:endParaRPr kumimoji="0" lang="es-MX" sz="2400" b="0" i="0" u="none" strike="noStrike" kern="0" cap="none" spc="0" normalizeH="0" baseline="0" noProof="0" dirty="0" smtClean="0">
              <a:ln w="50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 smtClean="0">
              <a:ln w="50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Sociedad Agroforestal Pecuaria y Ambiental S.C.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kern="0" dirty="0" smtClean="0">
                <a:ln w="500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(BOT 480 (8))</a:t>
            </a:r>
            <a:r>
              <a:rPr kumimoji="0" lang="es-MX" sz="2400" b="0" i="0" u="none" strike="noStrike" kern="0" cap="none" spc="0" normalizeH="0" baseline="0" noProof="0" dirty="0" smtClean="0">
                <a:ln w="500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PRACTICAS PROFESIONALES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Profesor-Investigador Responsable:</a:t>
            </a:r>
            <a:r>
              <a:rPr kumimoji="0" lang="es-ES" sz="24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24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Sergio Antonio Pérez Mata</a:t>
            </a:r>
            <a:endParaRPr kumimoji="0" lang="es-MX" sz="2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Responsable en la Entidad Receptora: 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Ing. Gilberto Rodríguez Vázquez.  </a:t>
            </a: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Alumno</a:t>
            </a: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s-MX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José Eduardo Rodríguez Martínez</a:t>
            </a: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s-MX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942" y="5410200"/>
            <a:ext cx="1205348" cy="1289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1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90800" y="245055"/>
            <a:ext cx="337624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3400" y="1066800"/>
            <a:ext cx="8382000" cy="29560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S" dirty="0" smtClean="0">
                <a:latin typeface="Arial"/>
                <a:ea typeface="Calibri"/>
                <a:cs typeface="Times New Roman"/>
              </a:rPr>
              <a:t>E</a:t>
            </a:r>
            <a:r>
              <a:rPr lang="es-ES" dirty="0" smtClean="0">
                <a:effectLst/>
                <a:latin typeface="Arial"/>
                <a:ea typeface="Calibri"/>
                <a:cs typeface="Times New Roman"/>
              </a:rPr>
              <a:t>s una empresa dinámica, integrada por un grupo interdisciplinario de profesionistas, con una amplia experiencia en el sector Forestal y Agropecuario, la cual ofrece servicios técnicos de calidad a Comunidades, Ejidos, Pequeños propietarios, Industrias y Empresas en la gestión y ejecución de proyectos productivos, contando con la acreditación ante diversas dependencias e inscritos en el registro forestal nacional, trabajando siempre bajo la normatividad de cuidado y mejoramiento del medio ambiente y recursos forestales.</a:t>
            </a:r>
            <a:endParaRPr lang="es-MX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" y="4495800"/>
            <a:ext cx="2609850" cy="174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374572"/>
            <a:ext cx="2479964" cy="1859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static4.elblogverde.com/wp-content/uploads/2009/06/dia-del-medio-ambiente-2014-cuidados-tierr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0" r="8722" b="8762"/>
          <a:stretch/>
        </p:blipFill>
        <p:spPr bwMode="auto">
          <a:xfrm>
            <a:off x="3300045" y="4446516"/>
            <a:ext cx="2667000" cy="18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2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86132" y="381000"/>
            <a:ext cx="260199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23079" y="1295400"/>
            <a:ext cx="7353268" cy="19133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ES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Objetivo General</a:t>
            </a:r>
            <a:endParaRPr lang="es-MX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latin typeface="Arial"/>
                <a:ea typeface="Calibri"/>
              </a:rPr>
              <a:t>Aplicar los conocimientos adquiridos de cualquier área de la forestaría para proponer alternativas de solución en el sector forestal de México en un contexto ético, de responsabilidad y </a:t>
            </a:r>
            <a:r>
              <a:rPr lang="es-ES" sz="2000" dirty="0" smtClean="0">
                <a:latin typeface="Arial"/>
                <a:ea typeface="Calibri"/>
              </a:rPr>
              <a:t>honestidad.</a:t>
            </a:r>
            <a:endParaRPr lang="es-MX" sz="2000" dirty="0"/>
          </a:p>
        </p:txBody>
      </p:sp>
      <p:sp>
        <p:nvSpPr>
          <p:cNvPr id="5" name="4 Rectángulo"/>
          <p:cNvSpPr/>
          <p:nvPr/>
        </p:nvSpPr>
        <p:spPr>
          <a:xfrm>
            <a:off x="310429" y="3429000"/>
            <a:ext cx="8153400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  <a:p>
            <a:pPr algn="just"/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Interactuar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y colaborar con profesionales y productores de toda índole con ética, profesionalidad, responsabilidad social, honestidad y empatía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Demostrar, mediante habilidades y destrezas, el uso práctico del conocimiento e información de alguna(s) de las cuatro áreas de la forestaría tales como Biología y Ecología Forestal, Mediciones Forestales, Manejo de Recursos Forestales y Administración Forestal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35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33600" y="228600"/>
            <a:ext cx="5791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  REALIZADAS 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3400" y="1524000"/>
            <a:ext cx="300595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Elaboración de proyectos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32263"/>
            <a:ext cx="1981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4539996" y="1663568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533400" y="3075893"/>
            <a:ext cx="312136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Redacción de documentos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4539996" y="3139401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10" y="2734644"/>
            <a:ext cx="1877868" cy="142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68036" y="4964668"/>
            <a:ext cx="37584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Visitas de supervisión en campo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4539996" y="5028176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10" y="4495800"/>
            <a:ext cx="1877868" cy="203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38200" y="914400"/>
            <a:ext cx="256993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Inventarios forestales</a:t>
            </a:r>
          </a:p>
        </p:txBody>
      </p:sp>
      <p:pic>
        <p:nvPicPr>
          <p:cNvPr id="2050" name="Picture 2" descr="G:\EXCLUSIVO PRACTICAS PROF\PRACTICAS IMAGENES\IMG_20160415_1416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23455"/>
          <a:stretch/>
        </p:blipFill>
        <p:spPr bwMode="auto">
          <a:xfrm>
            <a:off x="6248400" y="380908"/>
            <a:ext cx="1982848" cy="15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4447309" y="996319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2937119" y="2387539"/>
            <a:ext cx="307007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Muestreos  de vegetación 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G:\DSC029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355985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DSC029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45" y="3657600"/>
            <a:ext cx="372073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H="1">
            <a:off x="3686466" y="2996045"/>
            <a:ext cx="559192" cy="661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4779817" y="2996045"/>
            <a:ext cx="645900" cy="661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1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43200" y="318838"/>
            <a:ext cx="32367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Actividades administrativas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67394" y="1270887"/>
            <a:ext cx="430460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Asistencia  a cursos de capacitación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2" y="2514599"/>
            <a:ext cx="3733800" cy="343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4082796" y="3799471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5 Imagen" descr="C:\Users\Giberto\Documents\EJ.COSME\COSME_CURSO\DSC023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688170"/>
            <a:ext cx="2612390" cy="199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G:\EXCLUSIVO PRACTICAS PROF\PRACTICAS IMAGENES\IMG_20160317_1313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1929"/>
            <a:ext cx="261238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 descr="G:\EXCLUSIVO PRACTICAS PROF\PRACTICAS IMAGENES\IMG_20160317_1053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81600"/>
            <a:ext cx="3540646" cy="1527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4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81401" y="609600"/>
            <a:ext cx="213359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EXPERIENCIAS.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28600" y="1600200"/>
            <a:ext cx="219322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Unidad ambiental</a:t>
            </a:r>
            <a:r>
              <a:rPr lang="es-MX" dirty="0"/>
              <a:t>.</a:t>
            </a:r>
          </a:p>
        </p:txBody>
      </p:sp>
      <p:pic>
        <p:nvPicPr>
          <p:cNvPr id="4098" name="Picture 2" descr="http://www.grupomiradio.mx/portal/wp-content/uploads/2012/05/lechugu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2590799"/>
            <a:ext cx="2193229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2193229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29945" y="1600200"/>
            <a:ext cx="223651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 económica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t="13078" r="3035" b="8116"/>
          <a:stretch/>
        </p:blipFill>
        <p:spPr bwMode="auto">
          <a:xfrm>
            <a:off x="2812474" y="2590797"/>
            <a:ext cx="2953982" cy="184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54" y="4724400"/>
            <a:ext cx="295398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712527" y="1600200"/>
            <a:ext cx="168507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 social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113" y="3186112"/>
            <a:ext cx="29432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8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35182" y="1524000"/>
            <a:ext cx="7543800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semestre de prácticas me sirvió para darme una idea a lo que me voy a enfrentar una vez concluido  la carrera de ingeniero en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Agrobiología,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referente a la competencia que existe con despachos y agencias que ya laboran en este campo y que  ya tiene a sus ejidos y comunidades establecidas con las que están trabajando, y uno como futuro profesionista tiene dos caminos unirte a estos despachos o el segundo camino generar nuestro propio negocio y entrar a la competencia, consiguiendo clientes</a:t>
            </a:r>
            <a:r>
              <a:rPr lang="es-MX" dirty="0"/>
              <a:t>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733800" y="773668"/>
            <a:ext cx="16353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b="1" dirty="0" smtClean="0"/>
              <a:t>CONCLUSIÓN </a:t>
            </a:r>
            <a:endParaRPr lang="es-MX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7" y="4038600"/>
            <a:ext cx="3883025" cy="248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505200" cy="248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44458" y="545068"/>
            <a:ext cx="190731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BIBLIOGRAFÍA 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5800" y="2362200"/>
            <a:ext cx="8305800" cy="2585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Rzedowski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1978. Vegetación de México.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Limusa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México. 432 p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Las zonas áridas y semiáridas de México y su vegetación. (Disponible en http://www2.inecc.gob.mx/publicaciones/libros/668/zonas.pdf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www.conafor.gob.mx/innovacion_forestal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/?p=2177.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161</TotalTime>
  <Words>398</Words>
  <Application>Microsoft Office PowerPoint</Application>
  <PresentationFormat>Presentación en pantalla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Transmisión de listas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CCE01</dc:creator>
  <cp:lastModifiedBy>agrobiologia</cp:lastModifiedBy>
  <cp:revision>16</cp:revision>
  <dcterms:created xsi:type="dcterms:W3CDTF">2016-05-30T17:16:07Z</dcterms:created>
  <dcterms:modified xsi:type="dcterms:W3CDTF">2016-05-31T18:59:28Z</dcterms:modified>
</cp:coreProperties>
</file>