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2" r:id="rId10"/>
    <p:sldId id="264" r:id="rId11"/>
    <p:sldId id="265" r:id="rId12"/>
    <p:sldId id="269" r:id="rId13"/>
    <p:sldId id="271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190" autoAdjust="0"/>
  </p:normalViewPr>
  <p:slideViewPr>
    <p:cSldViewPr>
      <p:cViewPr>
        <p:scale>
          <a:sx n="40" d="100"/>
          <a:sy n="40" d="100"/>
        </p:scale>
        <p:origin x="-2370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DEA15-3A29-4719-9F9E-AD251B9826D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8DEB326-3769-4717-89C2-D072D001DCA0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SEMARNAT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54757-D16B-4876-BFF0-DDD3B8DF8334}" type="parTrans" cxnId="{8CBAE003-7CB7-48C5-A7C3-798B8F38B0C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3E8BA-3DBB-41DF-BBAC-958F9F41E9F4}" type="sibTrans" cxnId="{8CBAE003-7CB7-48C5-A7C3-798B8F38B0C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8DC48-13B2-497F-BE14-BDEB49CDC6D4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CONANP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5D69D0-D54A-4E41-93DA-B86A5B9DF91E}" type="parTrans" cxnId="{34FB383C-0663-4382-84DE-61D84C323B5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CB60C-D550-4E57-B5D7-A3FD08277B78}" type="sibTrans" cxnId="{34FB383C-0663-4382-84DE-61D84C323B5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EA87B-4082-4363-AF05-16237D2735B2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Manejo de ANP de  México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BB1D1F-8514-4F5E-A7FE-39B2B4505006}" type="parTrans" cxnId="{95A20E19-DF29-4A0B-80C6-1E921803243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386CE6-EE70-4C07-B726-9B47E5E134F4}" type="sibTrans" cxnId="{95A20E19-DF29-4A0B-80C6-1E921803243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20F0A-0567-413C-9472-1DF1B08B70C1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Divide al país en nueve regiones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3665D-BCD1-4313-92CE-E0F78AEA414F}" type="parTrans" cxnId="{FD01CA64-1BF1-4806-BE10-EA2C730AC153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EE986-9638-4B24-8258-99ED593157B2}" type="sibTrans" cxnId="{FD01CA64-1BF1-4806-BE10-EA2C730AC153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ADC914-9C09-4F8C-9C15-845AF36E1AB5}" type="pres">
      <dgm:prSet presAssocID="{92CDEA15-3A29-4719-9F9E-AD251B9826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8F5E75D-E41F-40C1-9B54-E7157348A43E}" type="pres">
      <dgm:prSet presAssocID="{18DEB326-3769-4717-89C2-D072D001DCA0}" presName="hierRoot1" presStyleCnt="0"/>
      <dgm:spPr/>
    </dgm:pt>
    <dgm:pt modelId="{80EE3F67-EB83-4F81-83A5-F6443873A8C3}" type="pres">
      <dgm:prSet presAssocID="{18DEB326-3769-4717-89C2-D072D001DCA0}" presName="composite" presStyleCnt="0"/>
      <dgm:spPr/>
    </dgm:pt>
    <dgm:pt modelId="{BA696CD9-0E27-4006-AAB2-40D3BBBD49D0}" type="pres">
      <dgm:prSet presAssocID="{18DEB326-3769-4717-89C2-D072D001DCA0}" presName="background" presStyleLbl="node0" presStyleIdx="0" presStyleCnt="1"/>
      <dgm:spPr/>
    </dgm:pt>
    <dgm:pt modelId="{E117DEB8-6704-43FB-84A9-6ABFFEBF0B00}" type="pres">
      <dgm:prSet presAssocID="{18DEB326-3769-4717-89C2-D072D001DCA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F0AE88-A35F-465B-93B4-2A1A1AA8FF89}" type="pres">
      <dgm:prSet presAssocID="{18DEB326-3769-4717-89C2-D072D001DCA0}" presName="hierChild2" presStyleCnt="0"/>
      <dgm:spPr/>
    </dgm:pt>
    <dgm:pt modelId="{D11CD40C-70F9-4AA4-8F40-9D3D20FC2F7F}" type="pres">
      <dgm:prSet presAssocID="{C55D69D0-D54A-4E41-93DA-B86A5B9DF91E}" presName="Name10" presStyleLbl="parChTrans1D2" presStyleIdx="0" presStyleCnt="1"/>
      <dgm:spPr/>
      <dgm:t>
        <a:bodyPr/>
        <a:lstStyle/>
        <a:p>
          <a:endParaRPr lang="es-ES"/>
        </a:p>
      </dgm:t>
    </dgm:pt>
    <dgm:pt modelId="{EBB0E05F-F30A-4677-B671-FFFEB4FEA7C0}" type="pres">
      <dgm:prSet presAssocID="{2208DC48-13B2-497F-BE14-BDEB49CDC6D4}" presName="hierRoot2" presStyleCnt="0"/>
      <dgm:spPr/>
    </dgm:pt>
    <dgm:pt modelId="{D701CE7C-ECB4-49F3-A1B6-CB55796D4B1D}" type="pres">
      <dgm:prSet presAssocID="{2208DC48-13B2-497F-BE14-BDEB49CDC6D4}" presName="composite2" presStyleCnt="0"/>
      <dgm:spPr/>
    </dgm:pt>
    <dgm:pt modelId="{A6B2AA13-9297-490A-9CDF-FE02EAB7CC36}" type="pres">
      <dgm:prSet presAssocID="{2208DC48-13B2-497F-BE14-BDEB49CDC6D4}" presName="background2" presStyleLbl="node2" presStyleIdx="0" presStyleCnt="1"/>
      <dgm:spPr/>
    </dgm:pt>
    <dgm:pt modelId="{94638D6E-B547-412F-9677-0F15A4A52E80}" type="pres">
      <dgm:prSet presAssocID="{2208DC48-13B2-497F-BE14-BDEB49CDC6D4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EA447-EE95-478B-9A20-82A74CDE2F48}" type="pres">
      <dgm:prSet presAssocID="{2208DC48-13B2-497F-BE14-BDEB49CDC6D4}" presName="hierChild3" presStyleCnt="0"/>
      <dgm:spPr/>
    </dgm:pt>
    <dgm:pt modelId="{220AFF08-F1FF-497B-AE46-16BF752FCA14}" type="pres">
      <dgm:prSet presAssocID="{62BB1D1F-8514-4F5E-A7FE-39B2B4505006}" presName="Name17" presStyleLbl="parChTrans1D3" presStyleIdx="0" presStyleCnt="2"/>
      <dgm:spPr/>
      <dgm:t>
        <a:bodyPr/>
        <a:lstStyle/>
        <a:p>
          <a:endParaRPr lang="es-ES"/>
        </a:p>
      </dgm:t>
    </dgm:pt>
    <dgm:pt modelId="{AA36AD25-AEC5-4606-80CB-6F322A46AF81}" type="pres">
      <dgm:prSet presAssocID="{177EA87B-4082-4363-AF05-16237D2735B2}" presName="hierRoot3" presStyleCnt="0"/>
      <dgm:spPr/>
    </dgm:pt>
    <dgm:pt modelId="{73A20D52-245E-4E55-B5A7-71D14451E4C7}" type="pres">
      <dgm:prSet presAssocID="{177EA87B-4082-4363-AF05-16237D2735B2}" presName="composite3" presStyleCnt="0"/>
      <dgm:spPr/>
    </dgm:pt>
    <dgm:pt modelId="{38A9F661-B6D1-497F-9665-948A1F056FC1}" type="pres">
      <dgm:prSet presAssocID="{177EA87B-4082-4363-AF05-16237D2735B2}" presName="background3" presStyleLbl="node3" presStyleIdx="0" presStyleCnt="2"/>
      <dgm:spPr/>
    </dgm:pt>
    <dgm:pt modelId="{3528145F-6CC1-45F1-BF5B-6D2607897418}" type="pres">
      <dgm:prSet presAssocID="{177EA87B-4082-4363-AF05-16237D2735B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F912E4-6D59-4AE5-9188-663A72271270}" type="pres">
      <dgm:prSet presAssocID="{177EA87B-4082-4363-AF05-16237D2735B2}" presName="hierChild4" presStyleCnt="0"/>
      <dgm:spPr/>
    </dgm:pt>
    <dgm:pt modelId="{E5DBA9DD-9D5E-47D3-B71D-9DAB638D6531}" type="pres">
      <dgm:prSet presAssocID="{7973665D-BCD1-4313-92CE-E0F78AEA414F}" presName="Name17" presStyleLbl="parChTrans1D3" presStyleIdx="1" presStyleCnt="2"/>
      <dgm:spPr/>
      <dgm:t>
        <a:bodyPr/>
        <a:lstStyle/>
        <a:p>
          <a:endParaRPr lang="es-ES"/>
        </a:p>
      </dgm:t>
    </dgm:pt>
    <dgm:pt modelId="{2346088E-8442-4BF7-AEBD-6970CC3C58DC}" type="pres">
      <dgm:prSet presAssocID="{F9320F0A-0567-413C-9472-1DF1B08B70C1}" presName="hierRoot3" presStyleCnt="0"/>
      <dgm:spPr/>
    </dgm:pt>
    <dgm:pt modelId="{CAA90B33-F0FE-47E5-9096-BB0352EB742E}" type="pres">
      <dgm:prSet presAssocID="{F9320F0A-0567-413C-9472-1DF1B08B70C1}" presName="composite3" presStyleCnt="0"/>
      <dgm:spPr/>
    </dgm:pt>
    <dgm:pt modelId="{AA7E9D02-AD18-4E49-809C-6BA782923B61}" type="pres">
      <dgm:prSet presAssocID="{F9320F0A-0567-413C-9472-1DF1B08B70C1}" presName="background3" presStyleLbl="node3" presStyleIdx="1" presStyleCnt="2"/>
      <dgm:spPr/>
    </dgm:pt>
    <dgm:pt modelId="{F883BE40-EE8F-4EDB-9911-74DBF318D11B}" type="pres">
      <dgm:prSet presAssocID="{F9320F0A-0567-413C-9472-1DF1B08B70C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EF53D-CD15-45ED-B301-960B60CCB986}" type="pres">
      <dgm:prSet presAssocID="{F9320F0A-0567-413C-9472-1DF1B08B70C1}" presName="hierChild4" presStyleCnt="0"/>
      <dgm:spPr/>
    </dgm:pt>
  </dgm:ptLst>
  <dgm:cxnLst>
    <dgm:cxn modelId="{535F08D6-3E8A-4800-AA20-0F2530AF0E7B}" type="presOf" srcId="{177EA87B-4082-4363-AF05-16237D2735B2}" destId="{3528145F-6CC1-45F1-BF5B-6D2607897418}" srcOrd="0" destOrd="0" presId="urn:microsoft.com/office/officeart/2005/8/layout/hierarchy1"/>
    <dgm:cxn modelId="{BA0C622D-B39C-4D50-9284-2B1C66F71C37}" type="presOf" srcId="{F9320F0A-0567-413C-9472-1DF1B08B70C1}" destId="{F883BE40-EE8F-4EDB-9911-74DBF318D11B}" srcOrd="0" destOrd="0" presId="urn:microsoft.com/office/officeart/2005/8/layout/hierarchy1"/>
    <dgm:cxn modelId="{73FD24C7-B7D4-4B0E-A11A-76B98725EBF4}" type="presOf" srcId="{C55D69D0-D54A-4E41-93DA-B86A5B9DF91E}" destId="{D11CD40C-70F9-4AA4-8F40-9D3D20FC2F7F}" srcOrd="0" destOrd="0" presId="urn:microsoft.com/office/officeart/2005/8/layout/hierarchy1"/>
    <dgm:cxn modelId="{6B608DF6-24AA-489E-A52A-162332C73DFB}" type="presOf" srcId="{18DEB326-3769-4717-89C2-D072D001DCA0}" destId="{E117DEB8-6704-43FB-84A9-6ABFFEBF0B00}" srcOrd="0" destOrd="0" presId="urn:microsoft.com/office/officeart/2005/8/layout/hierarchy1"/>
    <dgm:cxn modelId="{63E342C7-CBFC-4679-BB2D-694717DBD3A7}" type="presOf" srcId="{7973665D-BCD1-4313-92CE-E0F78AEA414F}" destId="{E5DBA9DD-9D5E-47D3-B71D-9DAB638D6531}" srcOrd="0" destOrd="0" presId="urn:microsoft.com/office/officeart/2005/8/layout/hierarchy1"/>
    <dgm:cxn modelId="{95A20E19-DF29-4A0B-80C6-1E921803243F}" srcId="{2208DC48-13B2-497F-BE14-BDEB49CDC6D4}" destId="{177EA87B-4082-4363-AF05-16237D2735B2}" srcOrd="0" destOrd="0" parTransId="{62BB1D1F-8514-4F5E-A7FE-39B2B4505006}" sibTransId="{AF386CE6-EE70-4C07-B726-9B47E5E134F4}"/>
    <dgm:cxn modelId="{9479BC90-DE60-43FE-87CE-263EAC22B291}" type="presOf" srcId="{2208DC48-13B2-497F-BE14-BDEB49CDC6D4}" destId="{94638D6E-B547-412F-9677-0F15A4A52E80}" srcOrd="0" destOrd="0" presId="urn:microsoft.com/office/officeart/2005/8/layout/hierarchy1"/>
    <dgm:cxn modelId="{E98F99EE-788D-4071-96D1-F24552966110}" type="presOf" srcId="{62BB1D1F-8514-4F5E-A7FE-39B2B4505006}" destId="{220AFF08-F1FF-497B-AE46-16BF752FCA14}" srcOrd="0" destOrd="0" presId="urn:microsoft.com/office/officeart/2005/8/layout/hierarchy1"/>
    <dgm:cxn modelId="{34FB383C-0663-4382-84DE-61D84C323B5B}" srcId="{18DEB326-3769-4717-89C2-D072D001DCA0}" destId="{2208DC48-13B2-497F-BE14-BDEB49CDC6D4}" srcOrd="0" destOrd="0" parTransId="{C55D69D0-D54A-4E41-93DA-B86A5B9DF91E}" sibTransId="{520CB60C-D550-4E57-B5D7-A3FD08277B78}"/>
    <dgm:cxn modelId="{B5911471-656B-4C53-BBB3-6922DC7A8E69}" type="presOf" srcId="{92CDEA15-3A29-4719-9F9E-AD251B9826D4}" destId="{E1ADC914-9C09-4F8C-9C15-845AF36E1AB5}" srcOrd="0" destOrd="0" presId="urn:microsoft.com/office/officeart/2005/8/layout/hierarchy1"/>
    <dgm:cxn modelId="{8CBAE003-7CB7-48C5-A7C3-798B8F38B0C4}" srcId="{92CDEA15-3A29-4719-9F9E-AD251B9826D4}" destId="{18DEB326-3769-4717-89C2-D072D001DCA0}" srcOrd="0" destOrd="0" parTransId="{FCD54757-D16B-4876-BFF0-DDD3B8DF8334}" sibTransId="{8EF3E8BA-3DBB-41DF-BBAC-958F9F41E9F4}"/>
    <dgm:cxn modelId="{FD01CA64-1BF1-4806-BE10-EA2C730AC153}" srcId="{2208DC48-13B2-497F-BE14-BDEB49CDC6D4}" destId="{F9320F0A-0567-413C-9472-1DF1B08B70C1}" srcOrd="1" destOrd="0" parTransId="{7973665D-BCD1-4313-92CE-E0F78AEA414F}" sibTransId="{4EFEE986-9638-4B24-8258-99ED593157B2}"/>
    <dgm:cxn modelId="{44E0BC62-6C2B-4636-8CA3-FEFDA1FD454C}" type="presParOf" srcId="{E1ADC914-9C09-4F8C-9C15-845AF36E1AB5}" destId="{A8F5E75D-E41F-40C1-9B54-E7157348A43E}" srcOrd="0" destOrd="0" presId="urn:microsoft.com/office/officeart/2005/8/layout/hierarchy1"/>
    <dgm:cxn modelId="{BDA237D4-A4D6-4272-8E1E-8B82654F7FA4}" type="presParOf" srcId="{A8F5E75D-E41F-40C1-9B54-E7157348A43E}" destId="{80EE3F67-EB83-4F81-83A5-F6443873A8C3}" srcOrd="0" destOrd="0" presId="urn:microsoft.com/office/officeart/2005/8/layout/hierarchy1"/>
    <dgm:cxn modelId="{39283DB6-C0B0-408D-B6C6-C2F5623BB3DF}" type="presParOf" srcId="{80EE3F67-EB83-4F81-83A5-F6443873A8C3}" destId="{BA696CD9-0E27-4006-AAB2-40D3BBBD49D0}" srcOrd="0" destOrd="0" presId="urn:microsoft.com/office/officeart/2005/8/layout/hierarchy1"/>
    <dgm:cxn modelId="{3636F577-BBCA-41BE-A2B9-E59B86E55F25}" type="presParOf" srcId="{80EE3F67-EB83-4F81-83A5-F6443873A8C3}" destId="{E117DEB8-6704-43FB-84A9-6ABFFEBF0B00}" srcOrd="1" destOrd="0" presId="urn:microsoft.com/office/officeart/2005/8/layout/hierarchy1"/>
    <dgm:cxn modelId="{9AB3E1A2-389D-4871-8534-F8B411FF5657}" type="presParOf" srcId="{A8F5E75D-E41F-40C1-9B54-E7157348A43E}" destId="{55F0AE88-A35F-465B-93B4-2A1A1AA8FF89}" srcOrd="1" destOrd="0" presId="urn:microsoft.com/office/officeart/2005/8/layout/hierarchy1"/>
    <dgm:cxn modelId="{B051BDF2-852F-47D6-A445-FCD3A975C1D5}" type="presParOf" srcId="{55F0AE88-A35F-465B-93B4-2A1A1AA8FF89}" destId="{D11CD40C-70F9-4AA4-8F40-9D3D20FC2F7F}" srcOrd="0" destOrd="0" presId="urn:microsoft.com/office/officeart/2005/8/layout/hierarchy1"/>
    <dgm:cxn modelId="{29A1B5CA-3000-4A7D-8E56-48279401B38D}" type="presParOf" srcId="{55F0AE88-A35F-465B-93B4-2A1A1AA8FF89}" destId="{EBB0E05F-F30A-4677-B671-FFFEB4FEA7C0}" srcOrd="1" destOrd="0" presId="urn:microsoft.com/office/officeart/2005/8/layout/hierarchy1"/>
    <dgm:cxn modelId="{8D79CFD0-F15B-4815-8E57-8C938793BD11}" type="presParOf" srcId="{EBB0E05F-F30A-4677-B671-FFFEB4FEA7C0}" destId="{D701CE7C-ECB4-49F3-A1B6-CB55796D4B1D}" srcOrd="0" destOrd="0" presId="urn:microsoft.com/office/officeart/2005/8/layout/hierarchy1"/>
    <dgm:cxn modelId="{0D0079FB-A4E5-4F91-AB19-82B8150AC0D6}" type="presParOf" srcId="{D701CE7C-ECB4-49F3-A1B6-CB55796D4B1D}" destId="{A6B2AA13-9297-490A-9CDF-FE02EAB7CC36}" srcOrd="0" destOrd="0" presId="urn:microsoft.com/office/officeart/2005/8/layout/hierarchy1"/>
    <dgm:cxn modelId="{007C2788-2F25-4D5F-8AA2-96767703C223}" type="presParOf" srcId="{D701CE7C-ECB4-49F3-A1B6-CB55796D4B1D}" destId="{94638D6E-B547-412F-9677-0F15A4A52E80}" srcOrd="1" destOrd="0" presId="urn:microsoft.com/office/officeart/2005/8/layout/hierarchy1"/>
    <dgm:cxn modelId="{A4A429BA-2BDD-4291-8F08-98118A454B04}" type="presParOf" srcId="{EBB0E05F-F30A-4677-B671-FFFEB4FEA7C0}" destId="{67FEA447-EE95-478B-9A20-82A74CDE2F48}" srcOrd="1" destOrd="0" presId="urn:microsoft.com/office/officeart/2005/8/layout/hierarchy1"/>
    <dgm:cxn modelId="{B817EA1F-5BB4-4886-A841-4FC1AB5326D6}" type="presParOf" srcId="{67FEA447-EE95-478B-9A20-82A74CDE2F48}" destId="{220AFF08-F1FF-497B-AE46-16BF752FCA14}" srcOrd="0" destOrd="0" presId="urn:microsoft.com/office/officeart/2005/8/layout/hierarchy1"/>
    <dgm:cxn modelId="{1CEBB1EE-5688-4972-85FB-493B33F9B172}" type="presParOf" srcId="{67FEA447-EE95-478B-9A20-82A74CDE2F48}" destId="{AA36AD25-AEC5-4606-80CB-6F322A46AF81}" srcOrd="1" destOrd="0" presId="urn:microsoft.com/office/officeart/2005/8/layout/hierarchy1"/>
    <dgm:cxn modelId="{4FCFFF5A-E0C2-407E-8012-8C3CA78667B3}" type="presParOf" srcId="{AA36AD25-AEC5-4606-80CB-6F322A46AF81}" destId="{73A20D52-245E-4E55-B5A7-71D14451E4C7}" srcOrd="0" destOrd="0" presId="urn:microsoft.com/office/officeart/2005/8/layout/hierarchy1"/>
    <dgm:cxn modelId="{4A4ED841-40F0-469C-931A-6176DF775147}" type="presParOf" srcId="{73A20D52-245E-4E55-B5A7-71D14451E4C7}" destId="{38A9F661-B6D1-497F-9665-948A1F056FC1}" srcOrd="0" destOrd="0" presId="urn:microsoft.com/office/officeart/2005/8/layout/hierarchy1"/>
    <dgm:cxn modelId="{42F8608F-3E78-40B9-8A86-571769019657}" type="presParOf" srcId="{73A20D52-245E-4E55-B5A7-71D14451E4C7}" destId="{3528145F-6CC1-45F1-BF5B-6D2607897418}" srcOrd="1" destOrd="0" presId="urn:microsoft.com/office/officeart/2005/8/layout/hierarchy1"/>
    <dgm:cxn modelId="{A2541918-BA61-414E-8AAB-7E67D6C1CE23}" type="presParOf" srcId="{AA36AD25-AEC5-4606-80CB-6F322A46AF81}" destId="{C3F912E4-6D59-4AE5-9188-663A72271270}" srcOrd="1" destOrd="0" presId="urn:microsoft.com/office/officeart/2005/8/layout/hierarchy1"/>
    <dgm:cxn modelId="{B25D3E9E-EACD-4F5E-A309-DEADC044F9F3}" type="presParOf" srcId="{67FEA447-EE95-478B-9A20-82A74CDE2F48}" destId="{E5DBA9DD-9D5E-47D3-B71D-9DAB638D6531}" srcOrd="2" destOrd="0" presId="urn:microsoft.com/office/officeart/2005/8/layout/hierarchy1"/>
    <dgm:cxn modelId="{2BDEA8BA-BD63-4C4C-A80F-0BF162B6B44F}" type="presParOf" srcId="{67FEA447-EE95-478B-9A20-82A74CDE2F48}" destId="{2346088E-8442-4BF7-AEBD-6970CC3C58DC}" srcOrd="3" destOrd="0" presId="urn:microsoft.com/office/officeart/2005/8/layout/hierarchy1"/>
    <dgm:cxn modelId="{950EE0AF-A038-4A11-B16D-3E93D10D8F12}" type="presParOf" srcId="{2346088E-8442-4BF7-AEBD-6970CC3C58DC}" destId="{CAA90B33-F0FE-47E5-9096-BB0352EB742E}" srcOrd="0" destOrd="0" presId="urn:microsoft.com/office/officeart/2005/8/layout/hierarchy1"/>
    <dgm:cxn modelId="{55518E21-0132-4A30-9C63-50B61ECD1D72}" type="presParOf" srcId="{CAA90B33-F0FE-47E5-9096-BB0352EB742E}" destId="{AA7E9D02-AD18-4E49-809C-6BA782923B61}" srcOrd="0" destOrd="0" presId="urn:microsoft.com/office/officeart/2005/8/layout/hierarchy1"/>
    <dgm:cxn modelId="{13D7712D-D86C-4489-A158-EB2D2478620A}" type="presParOf" srcId="{CAA90B33-F0FE-47E5-9096-BB0352EB742E}" destId="{F883BE40-EE8F-4EDB-9911-74DBF318D11B}" srcOrd="1" destOrd="0" presId="urn:microsoft.com/office/officeart/2005/8/layout/hierarchy1"/>
    <dgm:cxn modelId="{572D0457-5C93-4498-A791-5BBC0DF6BE4A}" type="presParOf" srcId="{2346088E-8442-4BF7-AEBD-6970CC3C58DC}" destId="{2DEEF53D-CD15-45ED-B301-960B60CCB9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BEAC2-9F77-4601-A36F-8D9E62DDB955}" type="doc">
      <dgm:prSet loTypeId="urn:microsoft.com/office/officeart/2005/8/layout/lProcess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54356CDB-97C2-494E-86C0-1B2573ED59D1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Noreste y Sierra Madre Oriental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DC9B3-67B3-4DDD-A927-BB65FB9CF497}" type="parTrans" cxnId="{FFB2303E-B563-4DB3-9399-E5C56AD89CCA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BBD6B-B343-44FC-BA2B-8DC7536031F6}" type="sibTrans" cxnId="{FFB2303E-B563-4DB3-9399-E5C56AD89CCA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65C04-D4EC-446A-A39B-AA987021C821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17 ANP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4BF8A2-56C9-4F62-87C4-D7047729AAF2}" type="parTrans" cxnId="{2BDC1E6C-0D69-411C-988B-DB50AB1871B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F54554-5364-4B4B-9DB0-EE054993FD77}" type="sibTrans" cxnId="{2BDC1E6C-0D69-411C-988B-DB50AB1871B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5DB5A-6C6F-4498-AF67-5D248B970D87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Federal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814C8-7341-454C-A862-CC0411490FEB}" type="parTrans" cxnId="{01B3F1EC-18AC-487E-919F-93CED19AF9A9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A5EBD5-CB93-4796-83AA-B84CF684BE28}" type="sibTrans" cxnId="{01B3F1EC-18AC-487E-919F-93CED19AF9A9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C6795-5B43-400D-B07F-68693A8BE8CB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APFF</a:t>
          </a:r>
        </a:p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APRN</a:t>
          </a:r>
        </a:p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Reserva de la Biosfera </a:t>
          </a:r>
        </a:p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Monumento Natural</a:t>
          </a:r>
        </a:p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Parque Nacional</a:t>
          </a:r>
        </a:p>
        <a:p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FCC0A-CD69-4D0E-A34B-D1F22D0951AC}" type="parTrans" cxnId="{36A79E99-FAAF-4A8E-81CD-03F987FBD42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6ED90-C3FE-454B-9F44-A9D32EED191B}" type="sibTrans" cxnId="{36A79E99-FAAF-4A8E-81CD-03F987FBD42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587953-D9D2-4E6F-9161-93693DBA0577}" type="pres">
      <dgm:prSet presAssocID="{F95BEAC2-9F77-4601-A36F-8D9E62DDB9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DBC4F9-8510-4ACC-BDA1-B322B39EFEC6}" type="pres">
      <dgm:prSet presAssocID="{54356CDB-97C2-494E-86C0-1B2573ED59D1}" presName="vertFlow" presStyleCnt="0"/>
      <dgm:spPr/>
    </dgm:pt>
    <dgm:pt modelId="{5CA7A19A-C0E8-49EB-BA24-AC1FA56CFF87}" type="pres">
      <dgm:prSet presAssocID="{54356CDB-97C2-494E-86C0-1B2573ED59D1}" presName="header" presStyleLbl="node1" presStyleIdx="0" presStyleCnt="1"/>
      <dgm:spPr/>
      <dgm:t>
        <a:bodyPr/>
        <a:lstStyle/>
        <a:p>
          <a:endParaRPr lang="es-ES"/>
        </a:p>
      </dgm:t>
    </dgm:pt>
    <dgm:pt modelId="{20824719-39FA-4FEE-AA43-8A408FE74052}" type="pres">
      <dgm:prSet presAssocID="{D54BF8A2-56C9-4F62-87C4-D7047729AAF2}" presName="parTrans" presStyleLbl="sibTrans2D1" presStyleIdx="0" presStyleCnt="3"/>
      <dgm:spPr/>
      <dgm:t>
        <a:bodyPr/>
        <a:lstStyle/>
        <a:p>
          <a:endParaRPr lang="es-ES"/>
        </a:p>
      </dgm:t>
    </dgm:pt>
    <dgm:pt modelId="{9F788F1C-26B0-4744-A333-7FADCD786477}" type="pres">
      <dgm:prSet presAssocID="{59D65C04-D4EC-446A-A39B-AA987021C821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4CA8F-88D4-4451-BD0E-1E74DCDD3242}" type="pres">
      <dgm:prSet presAssocID="{49F54554-5364-4B4B-9DB0-EE054993FD77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E79D028-B8B0-4728-8FB2-9F95DF6A4C15}" type="pres">
      <dgm:prSet presAssocID="{8325DB5A-6C6F-4498-AF67-5D248B970D87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7DD060-2505-4B62-9CAA-F696A807CF8D}" type="pres">
      <dgm:prSet presAssocID="{C1A5EBD5-CB93-4796-83AA-B84CF684BE28}" presName="sibTrans" presStyleLbl="sibTrans2D1" presStyleIdx="2" presStyleCnt="3"/>
      <dgm:spPr/>
      <dgm:t>
        <a:bodyPr/>
        <a:lstStyle/>
        <a:p>
          <a:endParaRPr lang="es-ES"/>
        </a:p>
      </dgm:t>
    </dgm:pt>
    <dgm:pt modelId="{3CE62F42-8AF3-4080-AEB0-03DB6C87EE6E}" type="pres">
      <dgm:prSet presAssocID="{2BAC6795-5B43-400D-B07F-68693A8BE8CB}" presName="child" presStyleLbl="alignAccFollowNode1" presStyleIdx="2" presStyleCnt="3" custScaleY="2805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935AF0-40FD-40FD-9789-C657815C9754}" type="presOf" srcId="{8325DB5A-6C6F-4498-AF67-5D248B970D87}" destId="{4E79D028-B8B0-4728-8FB2-9F95DF6A4C15}" srcOrd="0" destOrd="0" presId="urn:microsoft.com/office/officeart/2005/8/layout/lProcess1"/>
    <dgm:cxn modelId="{24A6DB1E-B1A4-4F60-B8C9-F6D53505FE3F}" type="presOf" srcId="{C1A5EBD5-CB93-4796-83AA-B84CF684BE28}" destId="{5F7DD060-2505-4B62-9CAA-F696A807CF8D}" srcOrd="0" destOrd="0" presId="urn:microsoft.com/office/officeart/2005/8/layout/lProcess1"/>
    <dgm:cxn modelId="{FFB2303E-B563-4DB3-9399-E5C56AD89CCA}" srcId="{F95BEAC2-9F77-4601-A36F-8D9E62DDB955}" destId="{54356CDB-97C2-494E-86C0-1B2573ED59D1}" srcOrd="0" destOrd="0" parTransId="{3B8DC9B3-67B3-4DDD-A927-BB65FB9CF497}" sibTransId="{595BBD6B-B343-44FC-BA2B-8DC7536031F6}"/>
    <dgm:cxn modelId="{11C94658-30CF-4582-878A-95F5685AE8B9}" type="presOf" srcId="{F95BEAC2-9F77-4601-A36F-8D9E62DDB955}" destId="{C7587953-D9D2-4E6F-9161-93693DBA0577}" srcOrd="0" destOrd="0" presId="urn:microsoft.com/office/officeart/2005/8/layout/lProcess1"/>
    <dgm:cxn modelId="{4DA7BCD6-B4D9-4E6E-B4CB-398703EEC445}" type="presOf" srcId="{49F54554-5364-4B4B-9DB0-EE054993FD77}" destId="{9D34CA8F-88D4-4451-BD0E-1E74DCDD3242}" srcOrd="0" destOrd="0" presId="urn:microsoft.com/office/officeart/2005/8/layout/lProcess1"/>
    <dgm:cxn modelId="{81A3DD9B-6F87-4835-AC0E-FD74C02358AB}" type="presOf" srcId="{59D65C04-D4EC-446A-A39B-AA987021C821}" destId="{9F788F1C-26B0-4744-A333-7FADCD786477}" srcOrd="0" destOrd="0" presId="urn:microsoft.com/office/officeart/2005/8/layout/lProcess1"/>
    <dgm:cxn modelId="{2BDC1E6C-0D69-411C-988B-DB50AB1871BF}" srcId="{54356CDB-97C2-494E-86C0-1B2573ED59D1}" destId="{59D65C04-D4EC-446A-A39B-AA987021C821}" srcOrd="0" destOrd="0" parTransId="{D54BF8A2-56C9-4F62-87C4-D7047729AAF2}" sibTransId="{49F54554-5364-4B4B-9DB0-EE054993FD77}"/>
    <dgm:cxn modelId="{36A79E99-FAAF-4A8E-81CD-03F987FBD422}" srcId="{54356CDB-97C2-494E-86C0-1B2573ED59D1}" destId="{2BAC6795-5B43-400D-B07F-68693A8BE8CB}" srcOrd="2" destOrd="0" parTransId="{A25FCC0A-CD69-4D0E-A34B-D1F22D0951AC}" sibTransId="{89F6ED90-C3FE-454B-9F44-A9D32EED191B}"/>
    <dgm:cxn modelId="{29CD1A6C-A7B6-4914-95D8-86AE6CDF1C36}" type="presOf" srcId="{D54BF8A2-56C9-4F62-87C4-D7047729AAF2}" destId="{20824719-39FA-4FEE-AA43-8A408FE74052}" srcOrd="0" destOrd="0" presId="urn:microsoft.com/office/officeart/2005/8/layout/lProcess1"/>
    <dgm:cxn modelId="{01B3F1EC-18AC-487E-919F-93CED19AF9A9}" srcId="{54356CDB-97C2-494E-86C0-1B2573ED59D1}" destId="{8325DB5A-6C6F-4498-AF67-5D248B970D87}" srcOrd="1" destOrd="0" parTransId="{DE5814C8-7341-454C-A862-CC0411490FEB}" sibTransId="{C1A5EBD5-CB93-4796-83AA-B84CF684BE28}"/>
    <dgm:cxn modelId="{67D6C63D-5580-4A1E-9A38-42290C2183DC}" type="presOf" srcId="{2BAC6795-5B43-400D-B07F-68693A8BE8CB}" destId="{3CE62F42-8AF3-4080-AEB0-03DB6C87EE6E}" srcOrd="0" destOrd="0" presId="urn:microsoft.com/office/officeart/2005/8/layout/lProcess1"/>
    <dgm:cxn modelId="{B524A04A-E52D-4315-A56C-226A4D35C1E0}" type="presOf" srcId="{54356CDB-97C2-494E-86C0-1B2573ED59D1}" destId="{5CA7A19A-C0E8-49EB-BA24-AC1FA56CFF87}" srcOrd="0" destOrd="0" presId="urn:microsoft.com/office/officeart/2005/8/layout/lProcess1"/>
    <dgm:cxn modelId="{B0C00411-C41D-4EDC-AA9F-55606EC2D93B}" type="presParOf" srcId="{C7587953-D9D2-4E6F-9161-93693DBA0577}" destId="{8ADBC4F9-8510-4ACC-BDA1-B322B39EFEC6}" srcOrd="0" destOrd="0" presId="urn:microsoft.com/office/officeart/2005/8/layout/lProcess1"/>
    <dgm:cxn modelId="{C83E0B87-455F-45F4-8F3E-8994C3A524CF}" type="presParOf" srcId="{8ADBC4F9-8510-4ACC-BDA1-B322B39EFEC6}" destId="{5CA7A19A-C0E8-49EB-BA24-AC1FA56CFF87}" srcOrd="0" destOrd="0" presId="urn:microsoft.com/office/officeart/2005/8/layout/lProcess1"/>
    <dgm:cxn modelId="{E209BF56-7F85-4850-988A-55A05070A423}" type="presParOf" srcId="{8ADBC4F9-8510-4ACC-BDA1-B322B39EFEC6}" destId="{20824719-39FA-4FEE-AA43-8A408FE74052}" srcOrd="1" destOrd="0" presId="urn:microsoft.com/office/officeart/2005/8/layout/lProcess1"/>
    <dgm:cxn modelId="{9F6B401F-1D68-4DC7-9CAC-38E72BCF8483}" type="presParOf" srcId="{8ADBC4F9-8510-4ACC-BDA1-B322B39EFEC6}" destId="{9F788F1C-26B0-4744-A333-7FADCD786477}" srcOrd="2" destOrd="0" presId="urn:microsoft.com/office/officeart/2005/8/layout/lProcess1"/>
    <dgm:cxn modelId="{5D9B1441-3085-4512-9E67-09304AB2EB0C}" type="presParOf" srcId="{8ADBC4F9-8510-4ACC-BDA1-B322B39EFEC6}" destId="{9D34CA8F-88D4-4451-BD0E-1E74DCDD3242}" srcOrd="3" destOrd="0" presId="urn:microsoft.com/office/officeart/2005/8/layout/lProcess1"/>
    <dgm:cxn modelId="{62B3B215-2C8A-49BE-9963-6FA4DF750BF5}" type="presParOf" srcId="{8ADBC4F9-8510-4ACC-BDA1-B322B39EFEC6}" destId="{4E79D028-B8B0-4728-8FB2-9F95DF6A4C15}" srcOrd="4" destOrd="0" presId="urn:microsoft.com/office/officeart/2005/8/layout/lProcess1"/>
    <dgm:cxn modelId="{33724EE4-E9A5-495F-84A2-A4A51BAAE197}" type="presParOf" srcId="{8ADBC4F9-8510-4ACC-BDA1-B322B39EFEC6}" destId="{5F7DD060-2505-4B62-9CAA-F696A807CF8D}" srcOrd="5" destOrd="0" presId="urn:microsoft.com/office/officeart/2005/8/layout/lProcess1"/>
    <dgm:cxn modelId="{29561FEB-8945-469B-A642-9F3157A981B5}" type="presParOf" srcId="{8ADBC4F9-8510-4ACC-BDA1-B322B39EFEC6}" destId="{3CE62F42-8AF3-4080-AEB0-03DB6C87EE6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BA9DD-9D5E-47D3-B71D-9DAB638D6531}">
      <dsp:nvSpPr>
        <dsp:cNvPr id="0" name=""/>
        <dsp:cNvSpPr/>
      </dsp:nvSpPr>
      <dsp:spPr>
        <a:xfrm>
          <a:off x="3569292" y="3080567"/>
          <a:ext cx="1205332" cy="573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911"/>
              </a:lnTo>
              <a:lnTo>
                <a:pt x="1205332" y="390911"/>
              </a:lnTo>
              <a:lnTo>
                <a:pt x="1205332" y="5736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AFF08-F1FF-497B-AE46-16BF752FCA14}">
      <dsp:nvSpPr>
        <dsp:cNvPr id="0" name=""/>
        <dsp:cNvSpPr/>
      </dsp:nvSpPr>
      <dsp:spPr>
        <a:xfrm>
          <a:off x="2363960" y="3080567"/>
          <a:ext cx="1205332" cy="573628"/>
        </a:xfrm>
        <a:custGeom>
          <a:avLst/>
          <a:gdLst/>
          <a:ahLst/>
          <a:cxnLst/>
          <a:rect l="0" t="0" r="0" b="0"/>
          <a:pathLst>
            <a:path>
              <a:moveTo>
                <a:pt x="1205332" y="0"/>
              </a:moveTo>
              <a:lnTo>
                <a:pt x="1205332" y="390911"/>
              </a:lnTo>
              <a:lnTo>
                <a:pt x="0" y="390911"/>
              </a:lnTo>
              <a:lnTo>
                <a:pt x="0" y="5736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CD40C-70F9-4AA4-8F40-9D3D20FC2F7F}">
      <dsp:nvSpPr>
        <dsp:cNvPr id="0" name=""/>
        <dsp:cNvSpPr/>
      </dsp:nvSpPr>
      <dsp:spPr>
        <a:xfrm>
          <a:off x="3523572" y="1254488"/>
          <a:ext cx="91440" cy="573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36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96CD9-0E27-4006-AAB2-40D3BBBD49D0}">
      <dsp:nvSpPr>
        <dsp:cNvPr id="0" name=""/>
        <dsp:cNvSpPr/>
      </dsp:nvSpPr>
      <dsp:spPr>
        <a:xfrm>
          <a:off x="2583111" y="2038"/>
          <a:ext cx="1972362" cy="12524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7DEB8-6704-43FB-84A9-6ABFFEBF0B00}">
      <dsp:nvSpPr>
        <dsp:cNvPr id="0" name=""/>
        <dsp:cNvSpPr/>
      </dsp:nvSpPr>
      <dsp:spPr>
        <a:xfrm>
          <a:off x="2802263" y="210232"/>
          <a:ext cx="1972362" cy="1252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SEMARNAT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8946" y="246915"/>
        <a:ext cx="1898996" cy="1179083"/>
      </dsp:txXfrm>
    </dsp:sp>
    <dsp:sp modelId="{A6B2AA13-9297-490A-9CDF-FE02EAB7CC36}">
      <dsp:nvSpPr>
        <dsp:cNvPr id="0" name=""/>
        <dsp:cNvSpPr/>
      </dsp:nvSpPr>
      <dsp:spPr>
        <a:xfrm>
          <a:off x="2583111" y="1828117"/>
          <a:ext cx="1972362" cy="12524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38D6E-B547-412F-9677-0F15A4A52E80}">
      <dsp:nvSpPr>
        <dsp:cNvPr id="0" name=""/>
        <dsp:cNvSpPr/>
      </dsp:nvSpPr>
      <dsp:spPr>
        <a:xfrm>
          <a:off x="2802263" y="2036310"/>
          <a:ext cx="1972362" cy="1252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CONANP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8946" y="2072993"/>
        <a:ext cx="1898996" cy="1179083"/>
      </dsp:txXfrm>
    </dsp:sp>
    <dsp:sp modelId="{38A9F661-B6D1-497F-9665-948A1F056FC1}">
      <dsp:nvSpPr>
        <dsp:cNvPr id="0" name=""/>
        <dsp:cNvSpPr/>
      </dsp:nvSpPr>
      <dsp:spPr>
        <a:xfrm>
          <a:off x="1377779" y="3654195"/>
          <a:ext cx="1972362" cy="12524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8145F-6CC1-45F1-BF5B-6D2607897418}">
      <dsp:nvSpPr>
        <dsp:cNvPr id="0" name=""/>
        <dsp:cNvSpPr/>
      </dsp:nvSpPr>
      <dsp:spPr>
        <a:xfrm>
          <a:off x="1596930" y="3862389"/>
          <a:ext cx="1972362" cy="1252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Manejo de ANP de  México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3613" y="3899072"/>
        <a:ext cx="1898996" cy="1179083"/>
      </dsp:txXfrm>
    </dsp:sp>
    <dsp:sp modelId="{AA7E9D02-AD18-4E49-809C-6BA782923B61}">
      <dsp:nvSpPr>
        <dsp:cNvPr id="0" name=""/>
        <dsp:cNvSpPr/>
      </dsp:nvSpPr>
      <dsp:spPr>
        <a:xfrm>
          <a:off x="3788444" y="3654195"/>
          <a:ext cx="1972362" cy="12524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3BE40-EE8F-4EDB-9911-74DBF318D11B}">
      <dsp:nvSpPr>
        <dsp:cNvPr id="0" name=""/>
        <dsp:cNvSpPr/>
      </dsp:nvSpPr>
      <dsp:spPr>
        <a:xfrm>
          <a:off x="4007595" y="3862389"/>
          <a:ext cx="1972362" cy="1252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Divide al país en nueve regiones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4278" y="3899072"/>
        <a:ext cx="1898996" cy="1179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7A19A-C0E8-49EB-BA24-AC1FA56CFF87}">
      <dsp:nvSpPr>
        <dsp:cNvPr id="0" name=""/>
        <dsp:cNvSpPr/>
      </dsp:nvSpPr>
      <dsp:spPr>
        <a:xfrm>
          <a:off x="185787" y="1856"/>
          <a:ext cx="2796777" cy="6991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Noreste y Sierra Madre Oriental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266" y="22335"/>
        <a:ext cx="2755819" cy="658236"/>
      </dsp:txXfrm>
    </dsp:sp>
    <dsp:sp modelId="{20824719-39FA-4FEE-AA43-8A408FE74052}">
      <dsp:nvSpPr>
        <dsp:cNvPr id="0" name=""/>
        <dsp:cNvSpPr/>
      </dsp:nvSpPr>
      <dsp:spPr>
        <a:xfrm rot="5400000">
          <a:off x="1522997" y="762230"/>
          <a:ext cx="122358" cy="1223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88F1C-26B0-4744-A333-7FADCD786477}">
      <dsp:nvSpPr>
        <dsp:cNvPr id="0" name=""/>
        <dsp:cNvSpPr/>
      </dsp:nvSpPr>
      <dsp:spPr>
        <a:xfrm>
          <a:off x="185787" y="945769"/>
          <a:ext cx="2796777" cy="6991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17 ANP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266" y="966248"/>
        <a:ext cx="2755819" cy="658236"/>
      </dsp:txXfrm>
    </dsp:sp>
    <dsp:sp modelId="{9D34CA8F-88D4-4451-BD0E-1E74DCDD3242}">
      <dsp:nvSpPr>
        <dsp:cNvPr id="0" name=""/>
        <dsp:cNvSpPr/>
      </dsp:nvSpPr>
      <dsp:spPr>
        <a:xfrm rot="5400000">
          <a:off x="1522997" y="1706142"/>
          <a:ext cx="122358" cy="1223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421848"/>
            <a:satOff val="-36367"/>
            <a:lumOff val="246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9D028-B8B0-4728-8FB2-9F95DF6A4C15}">
      <dsp:nvSpPr>
        <dsp:cNvPr id="0" name=""/>
        <dsp:cNvSpPr/>
      </dsp:nvSpPr>
      <dsp:spPr>
        <a:xfrm>
          <a:off x="185787" y="1889681"/>
          <a:ext cx="2796777" cy="6991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Federal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266" y="1910160"/>
        <a:ext cx="2755819" cy="658236"/>
      </dsp:txXfrm>
    </dsp:sp>
    <dsp:sp modelId="{5F7DD060-2505-4B62-9CAA-F696A807CF8D}">
      <dsp:nvSpPr>
        <dsp:cNvPr id="0" name=""/>
        <dsp:cNvSpPr/>
      </dsp:nvSpPr>
      <dsp:spPr>
        <a:xfrm rot="5400000">
          <a:off x="1522997" y="2650055"/>
          <a:ext cx="122358" cy="1223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-843695"/>
            <a:satOff val="-72733"/>
            <a:lumOff val="492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62F42-8AF3-4080-AEB0-03DB6C87EE6E}">
      <dsp:nvSpPr>
        <dsp:cNvPr id="0" name=""/>
        <dsp:cNvSpPr/>
      </dsp:nvSpPr>
      <dsp:spPr>
        <a:xfrm>
          <a:off x="185787" y="2833593"/>
          <a:ext cx="2796777" cy="196170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APFF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APRN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Reserva de la Biosfera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Monumento Natural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Parque Nacional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243" y="2891049"/>
        <a:ext cx="2681865" cy="184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7DC14-01D3-4795-9A67-B2755DA063B1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79D0-A562-4F45-8F15-A1CE8C7FB4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09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79D0-A562-4F45-8F15-A1CE8C7FB47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08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79D0-A562-4F45-8F15-A1CE8C7FB47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2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79D0-A562-4F45-8F15-A1CE8C7FB47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85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79D0-A562-4F45-8F15-A1CE8C7FB47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41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4471F2-0117-45DA-B0DE-FEB02AB03DCC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16E1DE-1F8D-4AE0-AA38-80B35B3C072B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914990" y="91291"/>
            <a:ext cx="8229010" cy="1398396"/>
            <a:chOff x="596205" y="200158"/>
            <a:chExt cx="8229010" cy="1398396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05" y="200158"/>
              <a:ext cx="1604042" cy="1398396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00" b="19723"/>
            <a:stretch/>
          </p:blipFill>
          <p:spPr bwMode="auto">
            <a:xfrm>
              <a:off x="7133535" y="266693"/>
              <a:ext cx="1691680" cy="1265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9 Título"/>
          <p:cNvSpPr>
            <a:spLocks noGrp="1"/>
          </p:cNvSpPr>
          <p:nvPr>
            <p:ph type="ctrTitle"/>
          </p:nvPr>
        </p:nvSpPr>
        <p:spPr>
          <a:xfrm>
            <a:off x="2172229" y="752443"/>
            <a:ext cx="6125931" cy="191843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UNIVERSIDAD AUTÓNOMA AGRARIA ANTONIO NARRO</a:t>
            </a:r>
            <a:b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DIVISIÓN DE AGRONOMÍA </a:t>
            </a:r>
            <a:b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DEPARTAMENTO DE BOTÁNICA </a:t>
            </a: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7272808" cy="4176464"/>
          </a:xfrm>
        </p:spPr>
        <p:txBody>
          <a:bodyPr>
            <a:normAutofit fontScale="25000" lnSpcReduction="20000"/>
          </a:bodyPr>
          <a:lstStyle/>
          <a:p>
            <a:endParaRPr lang="es-MX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 RESULTADOS DE PRÁCTICAS </a:t>
            </a:r>
            <a:r>
              <a:rPr lang="es-MX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</a:p>
          <a:p>
            <a:pPr algn="ctr"/>
            <a:endParaRPr lang="es-MX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Realizadas </a:t>
            </a:r>
            <a:r>
              <a:rPr lang="es-MX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en: </a:t>
            </a:r>
            <a:r>
              <a:rPr lang="es-MX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 Área de Protección de Flora y Fauna Maderas del Carmen, Muzquiz, Coahuila.</a:t>
            </a:r>
          </a:p>
          <a:p>
            <a:pPr algn="just"/>
            <a:endParaRPr lang="es-MX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 Octavia Sánchez Zárate</a:t>
            </a:r>
          </a:p>
          <a:p>
            <a:pPr algn="just"/>
            <a:endParaRPr lang="es-MX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 </a:t>
            </a:r>
            <a:r>
              <a:rPr lang="es-MX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externo: M. C. José Javier Ochoa Espinoza</a:t>
            </a:r>
          </a:p>
          <a:p>
            <a:pPr algn="just"/>
            <a:endParaRPr lang="es-MX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 </a:t>
            </a:r>
            <a:r>
              <a:rPr lang="es-MX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interno: Biol. Sergio Antonio Pérez Mata</a:t>
            </a:r>
          </a:p>
          <a:p>
            <a:pPr algn="just"/>
            <a:endParaRPr lang="es-MX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 JUNIO DE 2016</a:t>
            </a:r>
            <a:endParaRPr lang="es-MX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Experiencias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84784"/>
            <a:ext cx="7498080" cy="48006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conoció la forma de organización y trabajo de un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Natural Protegida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Como trabajar en conjunto con las comunidades a beneficio mutuo. 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Reconocimiento de documentación para el apoyo de proyectos por dependencias que apoyan a la conservación mediante las ANP. 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aprendió a utilizar instrumentos como GPS, radio,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kestrel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vehículo como cuatrimoto.</a:t>
            </a:r>
          </a:p>
          <a:p>
            <a:pPr marL="82296" lvl="0" indent="0" algn="just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3354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71781"/>
            <a:ext cx="4032448" cy="2088232"/>
          </a:xfrm>
          <a:ln>
            <a:solidFill>
              <a:srgbClr val="C00000"/>
            </a:solidFill>
            <a:prstDash val="sys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Carencias en la currícula </a:t>
            </a: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aprendizaje del ingles </a:t>
            </a: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Poco conocimiento en aves </a:t>
            </a:r>
          </a:p>
          <a:p>
            <a:pPr marL="457200" indent="-457200"/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076056" y="3068960"/>
            <a:ext cx="3878499" cy="3456384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Font typeface="Wingdings 2"/>
              <a:buNone/>
            </a:pP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Sugerencias </a:t>
            </a:r>
          </a:p>
          <a:p>
            <a:pPr algn="just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Más prácticas en la identificación de plantas y animales (aves y mamíferos). </a:t>
            </a:r>
          </a:p>
          <a:p>
            <a:pPr algn="just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Reforzar los niveles de ingles</a:t>
            </a:r>
          </a:p>
          <a:p>
            <a:pPr algn="just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Aprender a conducir </a:t>
            </a:r>
          </a:p>
          <a:p>
            <a:pPr algn="just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 le guste el trabajo de campo</a:t>
            </a:r>
          </a:p>
          <a:p>
            <a:pPr algn="just"/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906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9048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rial" pitchFamily="34" charset="0"/>
                <a:cs typeface="Arial" pitchFamily="34" charset="0"/>
              </a:rPr>
              <a:t>Literatura citada 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259632" y="2276872"/>
            <a:ext cx="7509520" cy="324035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CONANP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, 2015. Estrategia Regional Noreste y Sierra Madre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Oriental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2015 2020.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Comisión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Nacional de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Áreas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Naturales Protegidas,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de Medio Ambiente y Recursos Naturales,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México.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152 PP.</a:t>
            </a:r>
          </a:p>
          <a:p>
            <a:pPr algn="just"/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SEMARNAT 2013. Plan de Manejo del Área de Protección de Flora y Fauna Maderas del Carmen. SEMARNAT-CONABIO. México, D. F.  156 pp.</a:t>
            </a:r>
          </a:p>
          <a:p>
            <a:pPr algn="just"/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SEMARNAT. 2015. Plan de Manejo del Área de Protección de Flora y Fauna Ocampo. SEMARNAT-CONABIO. México, D. F. 164 pp.</a:t>
            </a:r>
          </a:p>
          <a:p>
            <a:pPr algn="just"/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SEMARNAT. 2015. Programa de Manejo del Monumento Natural Rio Bravo del Norte. SEMARNAT-CONABIO. México, D. F. 118  pp.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9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98080" cy="1143000"/>
          </a:xfrm>
        </p:spPr>
        <p:txBody>
          <a:bodyPr/>
          <a:lstStyle/>
          <a:p>
            <a:r>
              <a:rPr lang="es-ES" dirty="0" smtClean="0"/>
              <a:t>Gracias. 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8578"/>
            <a:ext cx="8001000" cy="517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5501789"/>
            <a:ext cx="381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Pico de Cerda en Maderas del Carmen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10233" y="6027003"/>
            <a:ext cx="34296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chemeClr val="accent3">
                    <a:lumMod val="75000"/>
                  </a:schemeClr>
                </a:solidFill>
              </a:rPr>
              <a:t>Preguntas????</a:t>
            </a:r>
            <a:endParaRPr lang="es-E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168327452"/>
              </p:ext>
            </p:extLst>
          </p:nvPr>
        </p:nvGraphicFramePr>
        <p:xfrm>
          <a:off x="-331005" y="832402"/>
          <a:ext cx="7357737" cy="511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4158422280"/>
              </p:ext>
            </p:extLst>
          </p:nvPr>
        </p:nvGraphicFramePr>
        <p:xfrm>
          <a:off x="5652120" y="849506"/>
          <a:ext cx="3168353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347864" y="11683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ANTECEDENTES</a:t>
            </a:r>
            <a:endParaRPr lang="es-ES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96136" y="6249379"/>
            <a:ext cx="298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ESTRATEGIA REGIONAL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1043608" y="146284"/>
            <a:ext cx="3390528" cy="4525963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personal del APFF MC también se encarga del APFF O y el Monumento Natural del Rio Bravo.  </a:t>
            </a:r>
          </a:p>
          <a:p>
            <a:pPr algn="just"/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 objeto de conservación son: el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oso negro, águila real, venado bura, aves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pastizal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castor y halcón peregrino.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94" y="159027"/>
            <a:ext cx="243537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 descr="http://www.turimexico.com/wp-content/uploads/2015/07/maderasdelcarm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36262"/>
            <a:ext cx="2721868" cy="244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82" y="3429000"/>
            <a:ext cx="2422484" cy="18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99967"/>
            <a:ext cx="2101126" cy="18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66" y="4971995"/>
            <a:ext cx="2190338" cy="188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4350" y="1052736"/>
            <a:ext cx="3456385" cy="4666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Línea estratégica: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Manejo y conservación del agua.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Monitoreo de las fuentes de agua del APFF MC Y APFF  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Curso de capacitación. </a:t>
            </a:r>
          </a:p>
          <a:p>
            <a:pPr marL="514350" indent="-514350">
              <a:buFont typeface="+mj-lt"/>
              <a:buAutoNum type="arabicPeriod"/>
            </a:pPr>
            <a:endParaRPr lang="es-ES" sz="2800" dirty="0" smtClean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endParaRPr lang="es-ES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307736" y="305636"/>
            <a:ext cx="4908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ACTIVIDADES REALIZADAS</a:t>
            </a:r>
            <a:endParaRPr lang="es-ES" sz="2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: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46722"/>
            <a:ext cx="2262411" cy="31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06" y="3746721"/>
            <a:ext cx="2412944" cy="31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92" y="3017432"/>
            <a:ext cx="1562351" cy="176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Formato agua0001.pdf - Adobe Read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16174" r="5790" b="7474"/>
          <a:stretch/>
        </p:blipFill>
        <p:spPr>
          <a:xfrm>
            <a:off x="4885537" y="881940"/>
            <a:ext cx="4258463" cy="2118560"/>
          </a:xfrm>
          <a:prstGeom prst="rect">
            <a:avLst/>
          </a:prstGeom>
        </p:spPr>
      </p:pic>
      <p:pic>
        <p:nvPicPr>
          <p:cNvPr id="1033" name="Picture 9" descr="http://img.co.class.posot.com/es_co/2015/04/24/Radio-De-Comunicaciones-Tk-Kenwood-2015042423061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7956376" y="3746721"/>
            <a:ext cx="888033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1874" y="1864477"/>
            <a:ext cx="2740941" cy="48006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 datos de las fuentes de agua.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Proyecto aceptado por PROCODES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77" y="4670471"/>
            <a:ext cx="2917923" cy="218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9" y="4670471"/>
            <a:ext cx="2887394" cy="216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34" y="4670471"/>
            <a:ext cx="3059222" cy="229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 descr="C:\Users\Hp\Documents\Practicas profesionales\Linea estratégica\Sitios de agua 1\IMG_20160220_140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06" y="2264822"/>
            <a:ext cx="2694905" cy="20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714452" y="1895490"/>
            <a:ext cx="231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Tanques o presones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63688" y="4286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Pilas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942815" y="42860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Efluentes de agua termal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401329" y="430113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Norias</a:t>
            </a:r>
            <a:endParaRPr lang="es-ES" dirty="0"/>
          </a:p>
        </p:txBody>
      </p:sp>
      <p:pic>
        <p:nvPicPr>
          <p:cNvPr id="3074" name="Picture 2" descr="C:\Users\Hp\Documents\Practicas profesionales\Linea estratégica\sitios de agua\IMG_20160316_1759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49" y="1217040"/>
            <a:ext cx="230172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95372" y="817783"/>
            <a:ext cx="106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Papalotes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63688" y="8177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13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36198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MONITOREO DE FLORA</a:t>
            </a:r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971600" y="1033279"/>
            <a:ext cx="4536504" cy="5373216"/>
          </a:xfrm>
          <a:ln w="12700">
            <a:noFill/>
          </a:ln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de evaluación de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agostaderos. </a:t>
            </a:r>
          </a:p>
          <a:p>
            <a:pPr algn="just"/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 con la línea estratégica de ganadería </a:t>
            </a:r>
          </a:p>
          <a:p>
            <a:pPr algn="just"/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Listado de especies vegetales palatables para el ganado.</a:t>
            </a:r>
          </a:p>
          <a:p>
            <a:pPr marL="82296" indent="0" algn="just">
              <a:buNone/>
            </a:pPr>
            <a:endParaRPr lang="es-MX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es-E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de cactáceas en el APFF Ocampo.  </a:t>
            </a:r>
          </a:p>
          <a:p>
            <a:pPr algn="just"/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Área de estudio de los 500-900 msnm.</a:t>
            </a:r>
          </a:p>
          <a:p>
            <a:pPr algn="just"/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50 sitios de muestreo</a:t>
            </a:r>
          </a:p>
          <a:p>
            <a:pPr algn="just"/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Transectos de 250x8 m </a:t>
            </a:r>
          </a:p>
          <a:p>
            <a:pPr algn="just"/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Identificación en campo se utilizaron guías técnicas</a:t>
            </a:r>
          </a:p>
          <a:p>
            <a:pPr algn="just"/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Datos fenológicos y morfológicos  de las cactáceas</a:t>
            </a:r>
          </a:p>
          <a:p>
            <a:pPr algn="just"/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r>
              <a:rPr lang="es-ES" dirty="0" smtClean="0"/>
              <a:t>  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2" name="11 Imagen" descr="C:\Users\Hp\Documents\Practicas profesionales\fotos presa don martin\DSCN14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8189"/>
            <a:ext cx="2234050" cy="171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Hp\Documents\Practicas profesionales\TESIS\Fotos\Sitio Hot-spring\IMG-20160411-WA0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/>
        </p:blipFill>
        <p:spPr bwMode="auto">
          <a:xfrm>
            <a:off x="7023982" y="1412776"/>
            <a:ext cx="2012408" cy="17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ocuments\Practicas profesionales\TESIS\Fotos\DSCN1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56214"/>
            <a:ext cx="2450823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p\Documents\Practicas profesionales\TESIS\Fotos\DSCN19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82" y="4994539"/>
            <a:ext cx="2484617" cy="18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p\Documents\Practicas profesionales\TESIS\Fotos\IMG_20160220_1231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6316" r="13586"/>
          <a:stretch/>
        </p:blipFill>
        <p:spPr bwMode="auto">
          <a:xfrm>
            <a:off x="4211960" y="5032141"/>
            <a:ext cx="1914918" cy="18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661773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effectLst/>
                <a:latin typeface="Arial" panose="020B0604020202020204" pitchFamily="34" charset="0"/>
                <a:cs typeface="Arial" pitchFamily="34" charset="0"/>
              </a:rPr>
              <a:t>MONITOREO DE FAUNA</a:t>
            </a:r>
            <a:r>
              <a:rPr lang="es-ES" sz="4400" b="1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ES" sz="4400" b="1" dirty="0">
                <a:latin typeface="Arial" panose="020B0604020202020204" pitchFamily="34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8" name="9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3064384" cy="4800600"/>
          </a:xfrm>
          <a:prstGeom prst="rect">
            <a:avLst/>
          </a:prstGeom>
          <a:ln w="9525">
            <a:noFill/>
          </a:ln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Directa</a:t>
            </a:r>
          </a:p>
          <a:p>
            <a:pPr marL="285750" indent="-285750" algn="just"/>
            <a:r>
              <a:rPr lang="es-ES" sz="1800" dirty="0" smtClean="0">
                <a:latin typeface="Arial" pitchFamily="34" charset="0"/>
                <a:cs typeface="Arial" pitchFamily="34" charset="0"/>
              </a:rPr>
              <a:t>Observación de aves en las mañanas. 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None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Indirecta </a:t>
            </a:r>
          </a:p>
          <a:p>
            <a:pPr marL="285750" indent="-285750" algn="just"/>
            <a:r>
              <a:rPr lang="es-ES" sz="1800" dirty="0" smtClean="0">
                <a:latin typeface="Arial" pitchFamily="34" charset="0"/>
                <a:cs typeface="Arial" pitchFamily="34" charset="0"/>
              </a:rPr>
              <a:t>Instalación de cámaras de audio y video</a:t>
            </a:r>
          </a:p>
          <a:p>
            <a:pPr marL="285750" indent="-285750" algn="just"/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/>
              <a:t> </a:t>
            </a:r>
          </a:p>
        </p:txBody>
      </p:sp>
      <p:pic>
        <p:nvPicPr>
          <p:cNvPr id="4098" name="Picture 2" descr="C:\Users\Hp\Documents\Practicas profesionales\fotos presa don martin\DSCN1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69" y="456743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09120"/>
            <a:ext cx="3139157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Hp\Documents\Practicas profesionales\fotos presa don martin\DSCN12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36" y="404664"/>
            <a:ext cx="303583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p\Documents\Practicas profesionales\fotos presa don martin\DSCN12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38845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98080" cy="817372"/>
          </a:xfrm>
        </p:spPr>
        <p:txBody>
          <a:bodyPr>
            <a:normAutofit fontScale="90000"/>
          </a:bodyPr>
          <a:lstStyle/>
          <a:p>
            <a:r>
              <a:rPr lang="es-ES" sz="3100" b="1" dirty="0">
                <a:latin typeface="Arial" panose="020B0604020202020204" pitchFamily="34" charset="0"/>
                <a:cs typeface="Arial" panose="020B0604020202020204" pitchFamily="34" charset="0"/>
              </a:rPr>
              <a:t>Atención al turismo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836712"/>
            <a:ext cx="4218148" cy="3816424"/>
          </a:xfrm>
        </p:spPr>
        <p:txBody>
          <a:bodyPr/>
          <a:lstStyle/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Cobro de derechos al turismo en base a la Ley federal de derecho 2016  Art. 198 A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Fracc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II. en el APFF Ocampo.</a:t>
            </a: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Boquillas del Carmen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" name="7 Imagen" descr="C:\Users\Hp\Documents\Fotos 2016\Boquillas\DSCN24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92" y="548680"/>
            <a:ext cx="3635896" cy="257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24650"/>
            <a:ext cx="2411760" cy="32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scontent.fmty1-1.fna.fbcdn.net/v/t1.0-9/12718079_10154073471533522_5051811557873023769_n.jpg?oh=7c909c0f59043007f52ed541125fae05&amp;oe=580EBC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16" y="3800805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7590" y="0"/>
            <a:ext cx="7498080" cy="11430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Línea de Incendios forestales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7589" y="1268760"/>
            <a:ext cx="5262087" cy="3172467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Brigada de incendios Maderas del Carmen</a:t>
            </a: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Inventario de herramientas</a:t>
            </a: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Combate a incendio </a:t>
            </a:r>
          </a:p>
          <a:p>
            <a:pPr marL="82296" indent="0">
              <a:buNone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Participación a dos cursos:</a:t>
            </a:r>
          </a:p>
          <a:p>
            <a:r>
              <a:rPr lang="es-ES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rincipios básicos de incendios forestales</a:t>
            </a: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Primer respondiente a primeros auxilios</a:t>
            </a:r>
          </a:p>
          <a:p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   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26" y="836712"/>
            <a:ext cx="2944537" cy="220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37783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90900"/>
            <a:ext cx="303582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77" y="3356992"/>
            <a:ext cx="2891293" cy="216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2810</TotalTime>
  <Words>575</Words>
  <Application>Microsoft Office PowerPoint</Application>
  <PresentationFormat>Presentación en pantalla (4:3)</PresentationFormat>
  <Paragraphs>117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Solsticio</vt:lpstr>
      <vt:lpstr>                 UNIVERSIDAD AUTÓNOMA AGRARIA ANTONIO NARRO DIVISIÓN DE AGRONOMÍA  DEPARTAMENTO DE BOTÁNICA   </vt:lpstr>
      <vt:lpstr>Presentación de PowerPoint</vt:lpstr>
      <vt:lpstr>Presentación de PowerPoint</vt:lpstr>
      <vt:lpstr>Presentación de PowerPoint</vt:lpstr>
      <vt:lpstr>RESULTADOS  </vt:lpstr>
      <vt:lpstr>MONITOREO DE FLORA </vt:lpstr>
      <vt:lpstr>MONITOREO DE FAUNA </vt:lpstr>
      <vt:lpstr>Atención al turismo </vt:lpstr>
      <vt:lpstr>Línea de Incendios forestales</vt:lpstr>
      <vt:lpstr>Experiencias</vt:lpstr>
      <vt:lpstr>Presentación de PowerPoint</vt:lpstr>
      <vt:lpstr>Literatura citada </vt:lpstr>
      <vt:lpstr>Gracias.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agrobiologia</cp:lastModifiedBy>
  <cp:revision>59</cp:revision>
  <dcterms:created xsi:type="dcterms:W3CDTF">2016-05-26T22:26:53Z</dcterms:created>
  <dcterms:modified xsi:type="dcterms:W3CDTF">2016-05-31T15:04:52Z</dcterms:modified>
</cp:coreProperties>
</file>