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22" autoAdjust="0"/>
  </p:normalViewPr>
  <p:slideViewPr>
    <p:cSldViewPr>
      <p:cViewPr>
        <p:scale>
          <a:sx n="89" d="100"/>
          <a:sy n="89" d="100"/>
        </p:scale>
        <p:origin x="-94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9E5864-8BB0-4811-8E6D-CBCAE1E449D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E6381B6-E406-4FB7-ACA1-D391BE04231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gif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-dfw1-1.xx.fbcdn.net/v/t34.0-12/13292847_1016683718428734_1213849473_n.jpg?oh=f80d97931ddc203676f937721579bd9c&amp;oe=574E53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9065"/>
            <a:ext cx="1944216" cy="8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-dfw1-1.xx.fbcdn.net/v/t34.0-12/13295396_1016683648428741_1336913870_n.jpg?oh=ff8b6bd937a36d940dc626e1af98225a&amp;oe=574F7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411760" cy="10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23728" y="747532"/>
            <a:ext cx="5400600" cy="1224136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Universidad autónoma agraria “Antonio narro”</a:t>
            </a:r>
            <a:endParaRPr lang="es-MX" sz="2800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2636912"/>
            <a:ext cx="6840760" cy="2880320"/>
          </a:xfrm>
        </p:spPr>
        <p:txBody>
          <a:bodyPr>
            <a:normAutofit fontScale="92500"/>
          </a:bodyPr>
          <a:lstStyle/>
          <a:p>
            <a:pPr algn="ctr"/>
            <a:r>
              <a:rPr lang="es-MX" dirty="0" smtClean="0"/>
              <a:t>AgroGasca Venta De Semilla y Agroquímicos, Rancho Las Higueras.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Nombre del asesor externo:</a:t>
            </a:r>
            <a:r>
              <a:rPr lang="es-MX" dirty="0" smtClean="0"/>
              <a:t> Ing. Israel Gasca Mancera.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Nombre del alumno: </a:t>
            </a:r>
            <a:r>
              <a:rPr lang="es-MX" dirty="0" smtClean="0"/>
              <a:t>José Elmer García Hernández.</a:t>
            </a:r>
            <a:endParaRPr lang="es-MX" dirty="0"/>
          </a:p>
        </p:txBody>
      </p:sp>
      <p:pic>
        <p:nvPicPr>
          <p:cNvPr id="1030" name="Picture 6" descr="http://1.bp.blogspot.com/-p5WsShxhkJE/UzMIYex_X3I/AAAAAAAACdc/3vVezDa_uUk/s1600/logov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02656"/>
            <a:ext cx="1763688" cy="15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s-MX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Actividades realizadas</a:t>
            </a:r>
            <a:endParaRPr lang="es-MX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33936" y="1556792"/>
            <a:ext cx="7178423" cy="936104"/>
          </a:xfrm>
        </p:spPr>
        <p:txBody>
          <a:bodyPr>
            <a:normAutofit/>
          </a:bodyPr>
          <a:lstStyle/>
          <a:p>
            <a:pPr lvl="0"/>
            <a:r>
              <a:rPr lang="es-MX" sz="2400" dirty="0">
                <a:latin typeface="Aparajita" panose="020B0604020202020204" pitchFamily="34" charset="0"/>
                <a:cs typeface="Aparajita" panose="020B0604020202020204" pitchFamily="34" charset="0"/>
              </a:rPr>
              <a:t>Reconocimiento, inventario, clasificación de plaguicidas y refacciones</a:t>
            </a:r>
            <a:r>
              <a:rPr lang="es-MX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pPr lvl="0"/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" name="Picture 2" descr="https://scontent-dfw1-1.xx.fbcdn.net/v/t34.0-12/13295396_1016683648428741_1336913870_n.jpg?oh=ff8b6bd937a36d940dc626e1af98225a&amp;oe=574F7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741"/>
            <a:ext cx="2411760" cy="10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Marcador de contenido"/>
          <p:cNvSpPr txBox="1">
            <a:spLocks/>
          </p:cNvSpPr>
          <p:nvPr/>
        </p:nvSpPr>
        <p:spPr>
          <a:xfrm>
            <a:off x="795547" y="4294660"/>
            <a:ext cx="7668412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400" dirty="0">
                <a:latin typeface="Aparajita" panose="020B0604020202020204" pitchFamily="34" charset="0"/>
                <a:cs typeface="Aparajita" panose="020B0604020202020204" pitchFamily="34" charset="0"/>
              </a:rPr>
              <a:t>Monitoreo de enfermedades y plagas en los cultivos de (cebolla, lechuga, tomatillo, brócoli, cilantro y rábano).</a:t>
            </a:r>
          </a:p>
          <a:p>
            <a:endParaRPr lang="es-MX" dirty="0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683797" y="5538953"/>
            <a:ext cx="4172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s-MX" dirty="0"/>
          </a:p>
        </p:txBody>
      </p:sp>
      <p:pic>
        <p:nvPicPr>
          <p:cNvPr id="4098" name="Picture 2" descr="http://sifatec.com.mx/wp-content/uploads/2015/09/logoho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69346"/>
            <a:ext cx="1279945" cy="12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data:image/png;base64,iVBORw0KGgoAAAANSUhEUgAAAJ4AAABPCAMAAAAtOYzDAAAAhFBMVEX///8AAABmZmZhYWFWVlaZmZnJyclbW1tRUVHm5uba2tpeXl78/Pz4+Pjy8vKqqqq1tbXX19efn5/g4OAPDw9KSkqRkZHQ0NB2dnbs7Oyzs7MeHh6KiooZGRlFRUU5OTm9vb1ubm6AgIAmJialpaUtLS3Dw8N9fX00NDQkJCQ9PT0cHBxRmcmeAAAFvElEQVRoge1YiZajKBTFDZcgLrhHDZrEJM7//9/wQLN3t9U11TVnxntOVeDxlOvjcVkQWrFixYoVK1asWLFixf8REb6Df9dAohebm+ntOO6cPld1/IiBLu20NV/gZG89He0el8O1CzaZguuH6De/3QAW7QnDUnqm/gLDeuu5eepCn6N1mAybqT6cH/yA9V9Pz+Kvp6fNQZ7ZnCNZpZfXUH0HvaMn7exqiGX9pCrJbqYtwrz9U/TO4NEqAirZimunGxfqR1k2RGrmo/oM7Cafo7exFYxf0quh6I63aNHx1ivMU0+NrXyHyMok0RrOFL0imHAoP0Rvw70I4MX39HwrluAv9JANxUY2hA2U1bTOCELlXhZ3lggfzSWop+hVS0k90bO9qRY+0HMMgJ290BskhZRAuZdmVw0jiE07hXLvWGx67UQvQB+GohdNteqBnhp444Fe0jSN6n4nvymSY9vSnbRx4H6fZMVQ3uhZpatAvozeDQf1hBpVVMtfG0zZg5sTXumdU4Ude2bxBfR2MDNoJ8seCpURRtcPjw+O1UzvCu8NkX+anpy5KucSivLzbBIgPG1ubsec/TF6NgiDZav4RdOYmp7LDFmaFzZEht6eddmKPknv/cxNpRaa9T09VfFVNxypfo9p6ig9OWIWSgiF9nNLNXdD8yl6RqzeGdb39EjkSbiv9KYtyBC9DPjBUr9KRJTIpFzR0y2FbLEqf3hR6xEhZBpTDZ9e6BmZoqIWOCU3HW7uKH8IH6UHujcPVROML/Q0PtnGKuKTQgeflOXf27FonYpUYhaAThkz69lt530LvS1WC9px8ClgCmlpP/kdPrGoqXX1AfZ7es+9NixS8mtODlP4hkmqZwgpnGbQb9DLrFeEbz371LnB7MSaNrRQTOPJAatqIfTJmNaNJD2BiDATWlr+cXrLMa/nElIaqCrPZw5ya/JxdRAIQnbfsvh8tmLFihVfB4oJqBQoUr58F/YM70ePEvw5rSuPOaw54gRamnyBP83eMamLH7j7yXwfkL+/9voV4MBVwzXIAMeY2xUdmYrkWiQ+HLI1Lrt99Ot15KvD4dQANfgjcJPngzHQpAMh00sXYiO2v2m381Fw9kvLnE/OuDMsF2Ec1pQVRlyKYTqZtVueNCNHTPhNW+ihMEVjbx82PYNbR1s0uAHvinzQO0yI5RJu6AHFppa5IQ77WBxrSmvxdrlySnrGaUT62rc73rey3yGJQ2eDrLGt8DGu7A3CoxV2HbO0wqPOiZ9S6ceFX9uJ8GehnSLWZqFukkgrwn5bVPWREQ2HDQ8utddpAevOaViIozDXFmekd/G4iYq6HPMKdkYm7HqILWLq6TROSplX9BzxGHYoJU0GZOlwiuPwdCr8mE7rVsRbQzE0ONg7M+RpGLljRLS8vlAUhahKxJm4KcWH+yjrlrJDZZt3mRhZd+8aTTu2F7jGcUfZObIK8c6tsCYx4UV6EZFOONLBb1uLjGJbdXcscg+xCzrJhp4ZFHktQ64YEw2X6XbsKQqAHpyjzEPZLtcIUtd78aZj1ZEi5VWVcZgALWz5sG9ZiBZGVVV1nrWBOyh6nRkKP7geLvdY+kl6W1SbwjXD3iM93zuYW0lPh33uwcyN5Sc1FO4b8b/dxgifxWO6jJuuywyxhBpkDkHMKVsxuFlKqVCKUOQn1aViOAUR+VdO9IKWotJg0T29vO4hlWmgTfT8bXdYzk7kDNzb9FqIiH7pUkdmrZuYhhDDTNAr07bbnlCmdc4+qf3zPiTFvtuZMgJMcwyxR4d896D/nX40/MgU2bYT9MZcRC/X7G7fi4/d5LrUvuKYf4AeyaEjmoMWseB6o8+5mJpMTs88ALXxAo8MkVhmwB7MPRAeisc9BkuPqEaBSCsaEeRHPvI9isSqQcNAbuixrw70P9TwfwPK/MK/m8NPMDj1d1P4GfzS/7XTihUrVqxYsWLFiv8g/gZOe2vb7Zde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2" name="Picture 6" descr="http://static.dnaindia.com/sites/default/files/2015/11/23/397551-0d8z9qja-up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779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8" descr="data:image/png;base64,iVBORw0KGgoAAAANSUhEUgAAAJ4AAABPCAMAAAAtOYzDAAAAhFBMVEX///8AAABmZmZhYWFWVlaZmZnJyclbW1tRUVHm5uba2tpeXl78/Pz4+Pjy8vKqqqq1tbXX19efn5/g4OAPDw9KSkqRkZHQ0NB2dnbs7Oyzs7MeHh6KiooZGRlFRUU5OTm9vb1ubm6AgIAmJialpaUtLS3Dw8N9fX00NDQkJCQ9PT0cHBxRmcmeAAAFvElEQVRoge1YiZajKBTFDZcgLrhHDZrEJM7//9/wQLN3t9U11TVnxntOVeDxlOvjcVkQWrFixYoVK1asWLFixf8REb6Df9dAohebm+ntOO6cPld1/IiBLu20NV/gZG89He0el8O1CzaZguuH6De/3QAW7QnDUnqm/gLDeuu5eepCn6N1mAybqT6cH/yA9V9Pz+Kvp6fNQZ7ZnCNZpZfXUH0HvaMn7exqiGX9pCrJbqYtwrz9U/TO4NEqAirZimunGxfqR1k2RGrmo/oM7Cafo7exFYxf0quh6I63aNHx1ivMU0+NrXyHyMok0RrOFL0imHAoP0Rvw70I4MX39HwrluAv9JANxUY2hA2U1bTOCELlXhZ3lggfzSWop+hVS0k90bO9qRY+0HMMgJ290BskhZRAuZdmVw0jiE07hXLvWGx67UQvQB+GohdNteqBnhp444Fe0jSN6n4nvymSY9vSnbRx4H6fZMVQ3uhZpatAvozeDQf1hBpVVMtfG0zZg5sTXumdU4Ude2bxBfR2MDNoJ8seCpURRtcPjw+O1UzvCu8NkX+anpy5KucSivLzbBIgPG1ubsec/TF6NgiDZav4RdOYmp7LDFmaFzZEht6eddmKPknv/cxNpRaa9T09VfFVNxypfo9p6ig9OWIWSgiF9nNLNXdD8yl6RqzeGdb39EjkSbiv9KYtyBC9DPjBUr9KRJTIpFzR0y2FbLEqf3hR6xEhZBpTDZ9e6BmZoqIWOCU3HW7uKH8IH6UHujcPVROML/Q0PtnGKuKTQgeflOXf27FonYpUYhaAThkz69lt530LvS1WC9px8ClgCmlpP/kdPrGoqXX1AfZ7es+9NixS8mtODlP4hkmqZwgpnGbQb9DLrFeEbz371LnB7MSaNrRQTOPJAatqIfTJmNaNJD2BiDATWlr+cXrLMa/nElIaqCrPZw5ya/JxdRAIQnbfsvh8tmLFihVfB4oJqBQoUr58F/YM70ePEvw5rSuPOaw54gRamnyBP83eMamLH7j7yXwfkL+/9voV4MBVwzXIAMeY2xUdmYrkWiQ+HLI1Lrt99Ot15KvD4dQANfgjcJPngzHQpAMh00sXYiO2v2m381Fw9kvLnE/OuDMsF2Ec1pQVRlyKYTqZtVueNCNHTPhNW+ihMEVjbx82PYNbR1s0uAHvinzQO0yI5RJu6AHFppa5IQ77WBxrSmvxdrlySnrGaUT62rc73rey3yGJQ2eDrLGt8DGu7A3CoxV2HbO0wqPOiZ9S6ceFX9uJ8GehnSLWZqFukkgrwn5bVPWREQ2HDQ8utddpAevOaViIozDXFmekd/G4iYq6HPMKdkYm7HqILWLq6TROSplX9BzxGHYoJU0GZOlwiuPwdCr8mE7rVsRbQzE0ONg7M+RpGLljRLS8vlAUhahKxJm4KcWH+yjrlrJDZZt3mRhZd+8aTTu2F7jGcUfZObIK8c6tsCYx4UV6EZFOONLBb1uLjGJbdXcscg+xCzrJhp4ZFHktQ64YEw2X6XbsKQqAHpyjzEPZLtcIUtd78aZj1ZEi5VWVcZgALWz5sG9ZiBZGVVV1nrWBOyh6nRkKP7geLvdY+kl6W1SbwjXD3iM93zuYW0lPh33uwcyN5Sc1FO4b8b/dxgifxWO6jJuuywyxhBpkDkHMKVsxuFlKqVCKUOQn1aViOAUR+VdO9IKWotJg0T29vO4hlWmgTfT8bXdYzk7kDNzb9FqIiH7pUkdmrZuYhhDDTNAr07bbnlCmdc4+qf3zPiTFvtuZMgJMcwyxR4d896D/nX40/MgU2bYT9MZcRC/X7G7fi4/d5LrUvuKYf4AeyaEjmoMWseB6o8+5mJpMTs88ALXxAo8MkVhmwB7MPRAeisc9BkuPqEaBSCsaEeRHPvI9isSqQcNAbuixrw70P9TwfwPK/MK/m8NPMDj1d1P4GfzS/7XTihUrVqxYsWLFiv8g/gZOe2vb7Zderw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10" descr="data:image/png;base64,iVBORw0KGgoAAAANSUhEUgAAAJ4AAABPCAMAAAAtOYzDAAAAhFBMVEX///8AAABmZmZhYWFWVlaZmZnJyclbW1tRUVHm5uba2tpeXl78/Pz4+Pjy8vKqqqq1tbXX19efn5/g4OAPDw9KSkqRkZHQ0NB2dnbs7Oyzs7MeHh6KiooZGRlFRUU5OTm9vb1ubm6AgIAmJialpaUtLS3Dw8N9fX00NDQkJCQ9PT0cHBxRmcmeAAAFvElEQVRoge1YiZajKBTFDZcgLrhHDZrEJM7//9/wQLN3t9U11TVnxntOVeDxlOvjcVkQWrFixYoVK1asWLFixf8REb6Df9dAohebm+ntOO6cPld1/IiBLu20NV/gZG89He0el8O1CzaZguuH6De/3QAW7QnDUnqm/gLDeuu5eepCn6N1mAybqT6cH/yA9V9Pz+Kvp6fNQZ7ZnCNZpZfXUH0HvaMn7exqiGX9pCrJbqYtwrz9U/TO4NEqAirZimunGxfqR1k2RGrmo/oM7Cafo7exFYxf0quh6I63aNHx1ivMU0+NrXyHyMok0RrOFL0imHAoP0Rvw70I4MX39HwrluAv9JANxUY2hA2U1bTOCELlXhZ3lggfzSWop+hVS0k90bO9qRY+0HMMgJ290BskhZRAuZdmVw0jiE07hXLvWGx67UQvQB+GohdNteqBnhp444Fe0jSN6n4nvymSY9vSnbRx4H6fZMVQ3uhZpatAvozeDQf1hBpVVMtfG0zZg5sTXumdU4Ude2bxBfR2MDNoJ8seCpURRtcPjw+O1UzvCu8NkX+anpy5KucSivLzbBIgPG1ubsec/TF6NgiDZav4RdOYmp7LDFmaFzZEht6eddmKPknv/cxNpRaa9T09VfFVNxypfo9p6ig9OWIWSgiF9nNLNXdD8yl6RqzeGdb39EjkSbiv9KYtyBC9DPjBUr9KRJTIpFzR0y2FbLEqf3hR6xEhZBpTDZ9e6BmZoqIWOCU3HW7uKH8IH6UHujcPVROML/Q0PtnGKuKTQgeflOXf27FonYpUYhaAThkz69lt530LvS1WC9px8ClgCmlpP/kdPrGoqXX1AfZ7es+9NixS8mtODlP4hkmqZwgpnGbQb9DLrFeEbz371LnB7MSaNrRQTOPJAatqIfTJmNaNJD2BiDATWlr+cXrLMa/nElIaqCrPZw5ya/JxdRAIQnbfsvh8tmLFihVfB4oJqBQoUr58F/YM70ePEvw5rSuPOaw54gRamnyBP83eMamLH7j7yXwfkL+/9voV4MBVwzXIAMeY2xUdmYrkWiQ+HLI1Lrt99Ot15KvD4dQANfgjcJPngzHQpAMh00sXYiO2v2m381Fw9kvLnE/OuDMsF2Ec1pQVRlyKYTqZtVueNCNHTPhNW+ihMEVjbx82PYNbR1s0uAHvinzQO0yI5RJu6AHFppa5IQ77WBxrSmvxdrlySnrGaUT62rc73rey3yGJQ2eDrLGt8DGu7A3CoxV2HbO0wqPOiZ9S6ceFX9uJ8GehnSLWZqFukkgrwn5bVPWREQ2HDQ8utddpAevOaViIozDXFmekd/G4iYq6HPMKdkYm7HqILWLq6TROSplX9BzxGHYoJU0GZOlwiuPwdCr8mE7rVsRbQzE0ONg7M+RpGLljRLS8vlAUhahKxJm4KcWH+yjrlrJDZZt3mRhZd+8aTTu2F7jGcUfZObIK8c6tsCYx4UV6EZFOONLBb1uLjGJbdXcscg+xCzrJhp4ZFHktQ64YEw2X6XbsKQqAHpyjzEPZLtcIUtd78aZj1ZEi5VWVcZgALWz5sG9ZiBZGVVV1nrWBOyh6nRkKP7geLvdY+kl6W1SbwjXD3iM93zuYW0lPh33uwcyN5Sc1FO4b8b/dxgifxWO6jJuuywyxhBpkDkHMKVsxuFlKqVCKUOQn1aViOAUR+VdO9IKWotJg0T29vO4hlWmgTfT8bXdYzk7kDNzb9FqIiH7pUkdmrZuYhhDDTNAr07bbnlCmdc4+qf3zPiTFvtuZMgJMcwyxR4d896D/nX40/MgU2bYT9MZcRC/X7G7fi4/d5LrUvuKYf4AeyaEjmoMWseB6o8+5mJpMTs88ALXxAo8MkVhmwB7MPRAeisc9BkuPqEaBSCsaEeRHPvI9isSqQcNAbuixrw70P9TwfwPK/MK/m8NPMDj1d1P4GfzS/7XTihUrVqxYsWLFiv8g/gZOe2vb7Zde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4" y="3173053"/>
            <a:ext cx="1504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https://pbs.twimg.com/profile_images/557191800247418881/MC3lGOD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17" y="2023785"/>
            <a:ext cx="881656" cy="8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nutrilineagroscience.com/image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1904603" cy="6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www.dowagro.com/images/global/das_header_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87" y="2847378"/>
            <a:ext cx="2073823" cy="6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://multipress.com.mx/wp-content/uploads/2014/04/Bayer-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53" y="2010147"/>
            <a:ext cx="1421813" cy="5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http://businessfordevelopment.org/wp-content/uploads/2015/10/Syngenta_Logo.svg_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40" y="3141607"/>
            <a:ext cx="1483944" cy="4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http://www.fifonafe.gob.mx/gerenciamiento/images/cosmocel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32" y="2001583"/>
            <a:ext cx="1041176" cy="8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://www.arisa.com.mx/swissme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04" y="2669276"/>
            <a:ext cx="1822612" cy="4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4 Marcador de contenido"/>
          <p:cNvSpPr txBox="1">
            <a:spLocks/>
          </p:cNvSpPr>
          <p:nvPr/>
        </p:nvSpPr>
        <p:spPr>
          <a:xfrm>
            <a:off x="765175" y="5065755"/>
            <a:ext cx="619268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parajita" panose="020B0604020202020204" pitchFamily="34" charset="0"/>
                <a:cs typeface="Aparajita" panose="020B0604020202020204" pitchFamily="34" charset="0"/>
              </a:rPr>
              <a:t>Manejo de personal, supervisión en campo (labores agrícolas).</a:t>
            </a:r>
          </a:p>
          <a:p>
            <a:pPr lvl="0"/>
            <a:endParaRPr lang="es-MX" dirty="0"/>
          </a:p>
        </p:txBody>
      </p:sp>
      <p:sp>
        <p:nvSpPr>
          <p:cNvPr id="26" name="3 Marcador de contenido"/>
          <p:cNvSpPr txBox="1">
            <a:spLocks/>
          </p:cNvSpPr>
          <p:nvPr/>
        </p:nvSpPr>
        <p:spPr>
          <a:xfrm>
            <a:off x="765175" y="5807559"/>
            <a:ext cx="776252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Desarrollo y venta de semillas y agroquímicos (negocio).</a:t>
            </a:r>
            <a:endParaRPr lang="es-MX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123" name="Picture 27" descr="http://66.128.53.7/~intrakam/img/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43" y="3464133"/>
            <a:ext cx="2058953" cy="8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http://www.agrytec.com/agricola/images/stories/secciones/agricultura_organica/auspiciante/logo_globalorganics0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147" y="2645377"/>
            <a:ext cx="1694770" cy="7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contenido"/>
          <p:cNvSpPr txBox="1">
            <a:spLocks/>
          </p:cNvSpPr>
          <p:nvPr/>
        </p:nvSpPr>
        <p:spPr>
          <a:xfrm>
            <a:off x="323528" y="620688"/>
            <a:ext cx="6768752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Aplicaciones (fumigaciones, fertilizantes, nutrición foliar, etc.)</a:t>
            </a:r>
          </a:p>
          <a:p>
            <a:pPr lvl="0"/>
            <a:endParaRPr lang="es-MX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s-MX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lvl="0" indent="0">
              <a:buNone/>
            </a:pPr>
            <a:r>
              <a:rPr lang="es-MX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- Enraizadores, insecticidas, fungicidas, aminoácidos, ect.</a:t>
            </a:r>
          </a:p>
        </p:txBody>
      </p:sp>
      <p:pic>
        <p:nvPicPr>
          <p:cNvPr id="5" name="4 Imagen" descr="H:\DCIM\Camera\IMG_20160305_1218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289175" cy="17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:\DCIM\Camera\IMG_20160311_1014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9" y="1052735"/>
            <a:ext cx="2286000" cy="17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:\DCIM\Camera\IMG_20160402_1232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79" y="1052734"/>
            <a:ext cx="2289175" cy="171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:\DCIM\Camera\IMG_20160216_11205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92660"/>
            <a:ext cx="2376264" cy="19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:\DCIM\Camera\IMG_20160216_11501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4417"/>
            <a:ext cx="2448272" cy="1695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:\DCIM\Camera\IMG_20160216_11503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92660"/>
            <a:ext cx="2448272" cy="171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66.128.53.7/~intrakam/HojaTecnica/images/logoraizsinerplu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1406649" cy="4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plagro.com/media/catalog/product/cache/1/image/9df78eab33525d08d6e5fb8d27136e95/u/n/uniprid-350-sc-1l_posta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99" y="5301208"/>
            <a:ext cx="879815" cy="13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NOVACIÓN TECNOLÓGI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45224"/>
            <a:ext cx="1168524" cy="1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66.128.53.7/~intrakam/HojaTecnica/images/logometabolic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29" y="5445224"/>
            <a:ext cx="2005863" cy="6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66.128.53.7/~intrakam/images/stories/multichok%2047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29" y="6074004"/>
            <a:ext cx="2221887" cy="6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aws.imagelinenetwork.com/agronotizie/materiali/ArticoliImg/valagro-benefit-pz-mc-cream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75460"/>
            <a:ext cx="2419626" cy="163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7714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Supervisión de riegos, mantenimiento y operación de maquinaria.</a:t>
            </a:r>
            <a:endParaRPr lang="es-MX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3 Imagen" descr="H:\DCIM\Camera\IMG_20160202_1424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3337"/>
            <a:ext cx="2376264" cy="173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:\DCIM\Camera\IMG_20160202_1422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2579"/>
            <a:ext cx="1432988" cy="1705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:\DCIM\Camera\IMG_20160202_1424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757" y="966859"/>
            <a:ext cx="2160240" cy="17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:\DCIM\Camera\IMG_20160125_1744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9" y="2991154"/>
            <a:ext cx="1713111" cy="157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:\DCIM\Camera\IMG_20160223_1003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71" y="2991155"/>
            <a:ext cx="2160239" cy="157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H:\DCIM\Camera\IMG_20160226_0802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1154"/>
            <a:ext cx="2160240" cy="153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H:\DCIM\Camera\IMG_20160227_08525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31" y="2991154"/>
            <a:ext cx="1601309" cy="1572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875126" y="4782343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>
                <a:latin typeface="Aparajita" panose="020B0604020202020204" pitchFamily="34" charset="0"/>
                <a:cs typeface="Aparajita" panose="020B0604020202020204" pitchFamily="34" charset="0"/>
              </a:rPr>
              <a:t>Cosechas</a:t>
            </a:r>
          </a:p>
        </p:txBody>
      </p:sp>
      <p:pic>
        <p:nvPicPr>
          <p:cNvPr id="12" name="11 Imagen" descr="H:\DCIM\Camera\IMG_20160413_14314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1" y="5217815"/>
            <a:ext cx="2143785" cy="1569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H:\DCIM\Camera\IMG_20160413_14314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217815"/>
            <a:ext cx="1829684" cy="156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H:\DCIM\Camera\IMG_20160503_13312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5" y="5221538"/>
            <a:ext cx="2274772" cy="156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H:\DCIM\Camera\IMG_20160513_122632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76" y="5217815"/>
            <a:ext cx="2315603" cy="1569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</TotalTime>
  <Words>126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Claridad</vt:lpstr>
      <vt:lpstr>Universidad autónoma agraria “Antonio narro”</vt:lpstr>
      <vt:lpstr>Actividades realizadas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agraria “Antonio narro”</dc:title>
  <dc:creator>CCA</dc:creator>
  <cp:lastModifiedBy>agrobiologia</cp:lastModifiedBy>
  <cp:revision>8</cp:revision>
  <dcterms:created xsi:type="dcterms:W3CDTF">2016-05-30T16:04:55Z</dcterms:created>
  <dcterms:modified xsi:type="dcterms:W3CDTF">2016-05-31T16:16:35Z</dcterms:modified>
</cp:coreProperties>
</file>