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3" r:id="rId5"/>
    <p:sldId id="258" r:id="rId6"/>
    <p:sldId id="261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46803F-0BA1-48DD-96F2-DAE33FA04104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BE328-DA52-4566-BC17-96BACEB9987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70" y="188640"/>
            <a:ext cx="18036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9856" y="1916832"/>
            <a:ext cx="6293943" cy="396044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División de Agronomía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Departamento de Botánica </a:t>
            </a:r>
          </a:p>
          <a:p>
            <a:pPr algn="ctr"/>
            <a:endParaRPr lang="es-MX" b="1" dirty="0" smtClean="0">
              <a:solidFill>
                <a:schemeClr val="tx1"/>
              </a:solidFill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Presentación de practicas profesionales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Ingeniero en </a:t>
            </a:r>
            <a:r>
              <a:rPr lang="es-MX" b="1" dirty="0" err="1">
                <a:solidFill>
                  <a:schemeClr val="tx1"/>
                </a:solidFill>
              </a:rPr>
              <a:t>A</a:t>
            </a:r>
            <a:r>
              <a:rPr lang="es-MX" b="1" dirty="0" err="1" smtClean="0">
                <a:solidFill>
                  <a:schemeClr val="tx1"/>
                </a:solidFill>
              </a:rPr>
              <a:t>grobiologia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Centro de Investigación en Química </a:t>
            </a:r>
            <a:r>
              <a:rPr lang="es-MX" b="1" dirty="0">
                <a:solidFill>
                  <a:schemeClr val="tx1"/>
                </a:solidFill>
              </a:rPr>
              <a:t>A</a:t>
            </a:r>
            <a:r>
              <a:rPr lang="es-MX" b="1" dirty="0" smtClean="0">
                <a:solidFill>
                  <a:schemeClr val="tx1"/>
                </a:solidFill>
              </a:rPr>
              <a:t>plicada </a:t>
            </a:r>
          </a:p>
          <a:p>
            <a:pPr algn="ctr"/>
            <a:endParaRPr lang="es-MX" b="1" dirty="0" smtClean="0">
              <a:solidFill>
                <a:schemeClr val="tx1"/>
              </a:solidFill>
            </a:endParaRP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Presenta: Angélica López García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013079" cy="1656184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Universidad Autónoma </a:t>
            </a:r>
            <a:r>
              <a:rPr lang="es-MX" sz="3200" dirty="0">
                <a:solidFill>
                  <a:schemeClr val="tx1"/>
                </a:solidFill>
              </a:rPr>
              <a:t>A</a:t>
            </a:r>
            <a:r>
              <a:rPr lang="es-MX" sz="3200" dirty="0" smtClean="0">
                <a:solidFill>
                  <a:schemeClr val="tx1"/>
                </a:solidFill>
              </a:rPr>
              <a:t>graria Antonio Narro</a:t>
            </a:r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9797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65374" y="60932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Asesor externo: Dra. Hortensia Ortega Ortiz</a:t>
            </a:r>
          </a:p>
          <a:p>
            <a:pPr algn="ctr"/>
            <a:r>
              <a:rPr lang="es-MX" b="1" dirty="0" smtClean="0"/>
              <a:t>Asesor interno: M.C. Sofía </a:t>
            </a:r>
            <a:r>
              <a:rPr lang="es-MX" b="1" dirty="0"/>
              <a:t>C</a:t>
            </a:r>
            <a:r>
              <a:rPr lang="es-MX" b="1" dirty="0" smtClean="0"/>
              <a:t>omparan Sánchez </a:t>
            </a:r>
          </a:p>
        </p:txBody>
      </p:sp>
    </p:spTree>
    <p:extLst>
      <p:ext uri="{BB962C8B-B14F-4D97-AF65-F5344CB8AC3E}">
        <p14:creationId xmlns:p14="http://schemas.microsoft.com/office/powerpoint/2010/main" val="27292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1143000"/>
          </a:xfrm>
        </p:spPr>
        <p:txBody>
          <a:bodyPr/>
          <a:lstStyle/>
          <a:p>
            <a:r>
              <a:rPr lang="es-MX" sz="4000" dirty="0" smtClean="0">
                <a:solidFill>
                  <a:schemeClr val="tx1"/>
                </a:solidFill>
              </a:rPr>
              <a:t>Centro de Investigación en Química Aplicada </a:t>
            </a:r>
            <a:endParaRPr lang="es-MX" sz="4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2204864"/>
            <a:ext cx="7416824" cy="3474720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T</a:t>
            </a:r>
            <a:r>
              <a:rPr lang="es-MX" sz="2400" dirty="0" smtClean="0">
                <a:solidFill>
                  <a:schemeClr val="tx1"/>
                </a:solidFill>
              </a:rPr>
              <a:t>iene </a:t>
            </a:r>
            <a:r>
              <a:rPr lang="es-MX" sz="2400" dirty="0">
                <a:solidFill>
                  <a:schemeClr val="tx1"/>
                </a:solidFill>
              </a:rPr>
              <a:t>por objetivo realizar actividades de investigación científica básica y aplicada, desarrollo experimental, innovación tecnológica y formación especializada de capital humano de alto nivel en los campos de la química, los polímeros, los materiales avanzados, la biotecnología, el medio ambiente, los recursos naturales y demás disciplinas afines.</a:t>
            </a:r>
          </a:p>
        </p:txBody>
      </p:sp>
    </p:spTree>
    <p:extLst>
      <p:ext uri="{BB962C8B-B14F-4D97-AF65-F5344CB8AC3E}">
        <p14:creationId xmlns:p14="http://schemas.microsoft.com/office/powerpoint/2010/main" val="37957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11430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Preparación de solución de </a:t>
            </a:r>
            <a:r>
              <a:rPr lang="es-MX" dirty="0" err="1" smtClean="0">
                <a:solidFill>
                  <a:schemeClr val="tx1"/>
                </a:solidFill>
              </a:rPr>
              <a:t>nanoparticulas</a:t>
            </a:r>
            <a:r>
              <a:rPr lang="es-MX" dirty="0" smtClean="0">
                <a:solidFill>
                  <a:schemeClr val="tx1"/>
                </a:solidFill>
              </a:rPr>
              <a:t> de cobre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9928"/>
            <a:ext cx="4334335" cy="384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9" y="2399928"/>
            <a:ext cx="4331421" cy="383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9" y="404664"/>
            <a:ext cx="3960440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600400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2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888432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744416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3" y="620688"/>
            <a:ext cx="4176464" cy="11430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Ultrasonido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84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6864" cy="11430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Preparación de solución de </a:t>
            </a:r>
            <a:r>
              <a:rPr lang="es-MX" dirty="0" err="1">
                <a:solidFill>
                  <a:schemeClr val="tx1"/>
                </a:solidFill>
              </a:rPr>
              <a:t>Q</a:t>
            </a:r>
            <a:r>
              <a:rPr lang="es-MX" dirty="0" err="1" smtClean="0">
                <a:solidFill>
                  <a:schemeClr val="tx1"/>
                </a:solidFill>
              </a:rPr>
              <a:t>uitosan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384375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2556"/>
            <a:ext cx="3456384" cy="3917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1430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Aplicación de las </a:t>
            </a:r>
            <a:r>
              <a:rPr lang="es-MX" dirty="0" err="1" smtClean="0">
                <a:solidFill>
                  <a:schemeClr val="tx1"/>
                </a:solidFill>
              </a:rPr>
              <a:t>NPCu</a:t>
            </a:r>
            <a:r>
              <a:rPr lang="es-MX" dirty="0" smtClean="0">
                <a:solidFill>
                  <a:schemeClr val="tx1"/>
                </a:solidFill>
              </a:rPr>
              <a:t> en plantas de Tomate </a:t>
            </a:r>
            <a:r>
              <a:rPr lang="es-MX" dirty="0" err="1" smtClean="0">
                <a:solidFill>
                  <a:schemeClr val="tx1"/>
                </a:solidFill>
              </a:rPr>
              <a:t>saladette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487613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4407"/>
            <a:ext cx="24574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:\DCIM\Camera\IMG_20160520_162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02276"/>
            <a:ext cx="2664296" cy="318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CIM\Camera\IMG_20160520_162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2448273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82" y="404664"/>
            <a:ext cx="2705322" cy="63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:\DCIM\Camera\IMG_20160520_162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1781"/>
            <a:ext cx="3512989" cy="63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128</Words>
  <Application>Microsoft Office PowerPoint</Application>
  <PresentationFormat>Presentación en pantalla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Transmisión de listas</vt:lpstr>
      <vt:lpstr>Universidad Autónoma Agraria Antonio Narro</vt:lpstr>
      <vt:lpstr>Centro de Investigación en Química Aplicada </vt:lpstr>
      <vt:lpstr>Preparación de solución de nanoparticulas de cobre </vt:lpstr>
      <vt:lpstr>Presentación de PowerPoint</vt:lpstr>
      <vt:lpstr>Presentación de PowerPoint</vt:lpstr>
      <vt:lpstr>Ultrasonido </vt:lpstr>
      <vt:lpstr>Preparación de solución de Quitosan</vt:lpstr>
      <vt:lpstr>Aplicación de las NPCu en plantas de Tomate saladette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Agraria Antonio Narro</dc:title>
  <dc:creator>Toshiba</dc:creator>
  <cp:lastModifiedBy>agrobiologia</cp:lastModifiedBy>
  <cp:revision>15</cp:revision>
  <dcterms:created xsi:type="dcterms:W3CDTF">2016-05-27T13:04:44Z</dcterms:created>
  <dcterms:modified xsi:type="dcterms:W3CDTF">2016-05-31T15:06:28Z</dcterms:modified>
</cp:coreProperties>
</file>