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 id="2147483701" r:id="rId4"/>
    <p:sldMasterId id="2147483713" r:id="rId5"/>
    <p:sldMasterId id="2147483725" r:id="rId6"/>
    <p:sldMasterId id="2147483737" r:id="rId7"/>
  </p:sldMasterIdLst>
  <p:sldIdLst>
    <p:sldId id="257" r:id="rId8"/>
    <p:sldId id="258" r:id="rId9"/>
    <p:sldId id="261" r:id="rId10"/>
    <p:sldId id="280" r:id="rId11"/>
    <p:sldId id="263" r:id="rId12"/>
    <p:sldId id="273" r:id="rId13"/>
    <p:sldId id="265" r:id="rId14"/>
    <p:sldId id="283" r:id="rId15"/>
    <p:sldId id="275" r:id="rId16"/>
    <p:sldId id="279" r:id="rId17"/>
    <p:sldId id="271" r:id="rId18"/>
    <p:sldId id="285" r:id="rId19"/>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2" autoAdjust="0"/>
    <p:restoredTop sz="94660"/>
  </p:normalViewPr>
  <p:slideViewPr>
    <p:cSldViewPr snapToGrid="0">
      <p:cViewPr>
        <p:scale>
          <a:sx n="53" d="100"/>
          <a:sy n="53" d="100"/>
        </p:scale>
        <p:origin x="-1440" y="-8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2584049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3588950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endParaRPr lang="en-US" dirty="0">
              <a:solidFill>
                <a:srgbClr val="90C226">
                  <a:lumMod val="60000"/>
                  <a:lumOff val="40000"/>
                </a:srgbClr>
              </a:solidFill>
              <a:latin typeface="Arial"/>
            </a:endParaRPr>
          </a:p>
        </p:txBody>
      </p:sp>
    </p:spTree>
    <p:extLst>
      <p:ext uri="{BB962C8B-B14F-4D97-AF65-F5344CB8AC3E}">
        <p14:creationId xmlns:p14="http://schemas.microsoft.com/office/powerpoint/2010/main" val="3575956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6336655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7581595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smtClean="0"/>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29504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1440087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31623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n-US" smtClean="0"/>
              <a:t>Clic para editar título</a:t>
            </a:r>
            <a:endParaRPr lang="es-ES_tradnl"/>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Haga clic para modificar el estilo de subtítulo del patrón</a:t>
            </a:r>
            <a:endParaRPr lang="es-ES_tradnl"/>
          </a:p>
        </p:txBody>
      </p:sp>
      <p:sp>
        <p:nvSpPr>
          <p:cNvPr id="4" name="Marcador de fecha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fld id="{A86BAFAF-D678-4C1A-98D1-74F67EEE7571}" type="datetimeFigureOut">
              <a:rPr lang="es-ES_tradnl"/>
              <a:pPr>
                <a:defRPr/>
              </a:pPr>
              <a:t>31/05/2016</a:t>
            </a:fld>
            <a:endParaRPr lang="es-ES_tradnl"/>
          </a:p>
        </p:txBody>
      </p:sp>
      <p:sp>
        <p:nvSpPr>
          <p:cNvPr id="5" name="Marcador de pie de página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cs typeface="Arial" panose="020B0604020202020204" pitchFamily="34" charset="0"/>
              </a:defRPr>
            </a:lvl1pPr>
          </a:lstStyle>
          <a:p>
            <a:pPr>
              <a:defRPr/>
            </a:pPr>
            <a:fld id="{184FEB37-1D37-406C-ADD9-64F5FA93104D}" type="slidenum">
              <a:rPr lang="es-ES_tradnl" altLang="es-MX"/>
              <a:pPr>
                <a:defRPr/>
              </a:pPr>
              <a:t>‹Nº›</a:t>
            </a:fld>
            <a:endParaRPr lang="es-ES_tradnl" altLang="es-MX"/>
          </a:p>
        </p:txBody>
      </p:sp>
    </p:spTree>
    <p:extLst>
      <p:ext uri="{BB962C8B-B14F-4D97-AF65-F5344CB8AC3E}">
        <p14:creationId xmlns:p14="http://schemas.microsoft.com/office/powerpoint/2010/main" val="1640484439"/>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idx="1"/>
          </p:nvPr>
        </p:nvSpPr>
        <p:spPr/>
        <p:txBody>
          <a:bodyPr/>
          <a:lstStyle/>
          <a:p>
            <a:pPr lvl="0"/>
            <a:r>
              <a:rPr lang="en-US" dirty="0" err="1" smtClean="0"/>
              <a:t>Haga</a:t>
            </a:r>
            <a:r>
              <a:rPr lang="en-US" dirty="0" smtClean="0"/>
              <a:t> </a:t>
            </a:r>
            <a:r>
              <a:rPr lang="en-US" dirty="0" err="1" smtClean="0"/>
              <a:t>clic</a:t>
            </a:r>
            <a:r>
              <a:rPr lang="en-US" dirty="0" smtClean="0"/>
              <a:t> </a:t>
            </a:r>
            <a:r>
              <a:rPr lang="en-US" dirty="0" err="1" smtClean="0"/>
              <a:t>para</a:t>
            </a:r>
            <a:r>
              <a:rPr lang="en-US" dirty="0" smtClean="0"/>
              <a:t> </a:t>
            </a:r>
            <a:r>
              <a:rPr lang="en-US" dirty="0" err="1" smtClean="0"/>
              <a:t>modificar</a:t>
            </a:r>
            <a:r>
              <a:rPr lang="en-US" dirty="0" smtClean="0"/>
              <a:t> el </a:t>
            </a:r>
            <a:r>
              <a:rPr lang="en-US" dirty="0" err="1" smtClean="0"/>
              <a:t>estilo</a:t>
            </a:r>
            <a:r>
              <a:rPr lang="en-US" dirty="0" smtClean="0"/>
              <a:t> de </a:t>
            </a:r>
            <a:r>
              <a:rPr lang="en-US" dirty="0" err="1" smtClean="0"/>
              <a:t>texto</a:t>
            </a:r>
            <a:r>
              <a:rPr lang="en-US" dirty="0" smtClean="0"/>
              <a:t> del </a:t>
            </a:r>
            <a:r>
              <a:rPr lang="en-US" dirty="0" err="1" smtClean="0"/>
              <a:t>patrón</a:t>
            </a:r>
            <a:endParaRPr lang="en-US" dirty="0" smtClean="0"/>
          </a:p>
          <a:p>
            <a:pPr lvl="1"/>
            <a:r>
              <a:rPr lang="en-US" dirty="0" smtClean="0"/>
              <a:t>Segundo </a:t>
            </a:r>
            <a:r>
              <a:rPr lang="en-US" dirty="0" err="1" smtClean="0"/>
              <a:t>nivel</a:t>
            </a:r>
            <a:endParaRPr lang="en-US" dirty="0" smtClean="0"/>
          </a:p>
          <a:p>
            <a:pPr lvl="2"/>
            <a:r>
              <a:rPr lang="en-US" dirty="0" err="1" smtClean="0"/>
              <a:t>Tercer</a:t>
            </a:r>
            <a:r>
              <a:rPr lang="en-US" dirty="0" smtClean="0"/>
              <a:t> </a:t>
            </a:r>
            <a:r>
              <a:rPr lang="en-US" dirty="0" err="1" smtClean="0"/>
              <a:t>nivel</a:t>
            </a:r>
            <a:endParaRPr lang="en-US" dirty="0" smtClean="0"/>
          </a:p>
          <a:p>
            <a:pPr lvl="3"/>
            <a:r>
              <a:rPr lang="en-US" dirty="0" smtClean="0"/>
              <a:t>Cuarto </a:t>
            </a:r>
            <a:r>
              <a:rPr lang="en-US" dirty="0" err="1" smtClean="0"/>
              <a:t>nivel</a:t>
            </a:r>
            <a:endParaRPr lang="en-US" dirty="0" smtClean="0"/>
          </a:p>
          <a:p>
            <a:pPr lvl="4"/>
            <a:r>
              <a:rPr lang="en-US" dirty="0" err="1" smtClean="0"/>
              <a:t>Quinto</a:t>
            </a:r>
            <a:r>
              <a:rPr lang="en-US" dirty="0" smtClean="0"/>
              <a:t> </a:t>
            </a:r>
            <a:r>
              <a:rPr lang="en-US" dirty="0" err="1" smtClean="0"/>
              <a:t>nivel</a:t>
            </a:r>
            <a:endParaRPr lang="es-ES_tradnl" dirty="0"/>
          </a:p>
        </p:txBody>
      </p:sp>
      <p:sp>
        <p:nvSpPr>
          <p:cNvPr id="4" name="Marcador de fecha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fld id="{CC3D7387-B2FD-4C83-8985-746251461FE8}" type="datetimeFigureOut">
              <a:rPr lang="es-ES_tradnl"/>
              <a:pPr>
                <a:defRPr/>
              </a:pPr>
              <a:t>31/05/2016</a:t>
            </a:fld>
            <a:endParaRPr lang="es-ES_tradnl"/>
          </a:p>
        </p:txBody>
      </p:sp>
      <p:sp>
        <p:nvSpPr>
          <p:cNvPr id="5" name="Marcador de pie de página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cs typeface="Arial" panose="020B0604020202020204" pitchFamily="34" charset="0"/>
              </a:defRPr>
            </a:lvl1pPr>
          </a:lstStyle>
          <a:p>
            <a:pPr>
              <a:defRPr/>
            </a:pPr>
            <a:fld id="{FFBDDBF4-A82D-4E40-9AFF-91E2C7BC2899}" type="slidenum">
              <a:rPr lang="es-ES_tradnl" altLang="es-MX"/>
              <a:pPr>
                <a:defRPr/>
              </a:pPr>
              <a:t>‹Nº›</a:t>
            </a:fld>
            <a:endParaRPr lang="es-ES_tradnl" altLang="es-MX"/>
          </a:p>
        </p:txBody>
      </p:sp>
    </p:spTree>
    <p:extLst>
      <p:ext uri="{BB962C8B-B14F-4D97-AF65-F5344CB8AC3E}">
        <p14:creationId xmlns:p14="http://schemas.microsoft.com/office/powerpoint/2010/main" val="2613363813"/>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n-US" smtClean="0"/>
              <a:t>Clic para editar título</a:t>
            </a:r>
            <a:endParaRPr lang="es-ES_tradnl"/>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Haga clic para modificar el estilo de texto del patrón</a:t>
            </a:r>
          </a:p>
        </p:txBody>
      </p:sp>
      <p:sp>
        <p:nvSpPr>
          <p:cNvPr id="4" name="Marcador de fecha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fld id="{6B933D9D-6244-4EA2-B92A-F93C1455048C}" type="datetimeFigureOut">
              <a:rPr lang="es-ES_tradnl"/>
              <a:pPr>
                <a:defRPr/>
              </a:pPr>
              <a:t>31/05/2016</a:t>
            </a:fld>
            <a:endParaRPr lang="es-ES_tradnl"/>
          </a:p>
        </p:txBody>
      </p:sp>
      <p:sp>
        <p:nvSpPr>
          <p:cNvPr id="5" name="Marcador de pie de página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cs typeface="Arial" panose="020B0604020202020204" pitchFamily="34" charset="0"/>
              </a:defRPr>
            </a:lvl1pPr>
          </a:lstStyle>
          <a:p>
            <a:pPr>
              <a:defRPr/>
            </a:pPr>
            <a:fld id="{277723D8-F7D7-45B6-9B8F-DBFCC0B94EC5}" type="slidenum">
              <a:rPr lang="es-ES_tradnl" altLang="es-MX"/>
              <a:pPr>
                <a:defRPr/>
              </a:pPr>
              <a:t>‹Nº›</a:t>
            </a:fld>
            <a:endParaRPr lang="es-ES_tradnl" altLang="es-MX"/>
          </a:p>
        </p:txBody>
      </p:sp>
    </p:spTree>
    <p:extLst>
      <p:ext uri="{BB962C8B-B14F-4D97-AF65-F5344CB8AC3E}">
        <p14:creationId xmlns:p14="http://schemas.microsoft.com/office/powerpoint/2010/main" val="15440853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3128850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fecha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fld id="{DE7BC756-4F65-4B86-9518-031F51CA233F}" type="datetimeFigureOut">
              <a:rPr lang="es-ES_tradnl"/>
              <a:pPr>
                <a:defRPr/>
              </a:pPr>
              <a:t>31/05/2016</a:t>
            </a:fld>
            <a:endParaRPr lang="es-ES_tradnl"/>
          </a:p>
        </p:txBody>
      </p:sp>
      <p:sp>
        <p:nvSpPr>
          <p:cNvPr id="6" name="Marcador de pie de página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cs typeface="Arial" panose="020B0604020202020204" pitchFamily="34" charset="0"/>
              </a:defRPr>
            </a:lvl1pPr>
          </a:lstStyle>
          <a:p>
            <a:pPr>
              <a:defRPr/>
            </a:pPr>
            <a:fld id="{D68B0A6D-6675-4026-A0DD-DB10F27F0357}" type="slidenum">
              <a:rPr lang="es-ES_tradnl" altLang="es-MX"/>
              <a:pPr>
                <a:defRPr/>
              </a:pPr>
              <a:t>‹Nº›</a:t>
            </a:fld>
            <a:endParaRPr lang="es-ES_tradnl" altLang="es-MX"/>
          </a:p>
        </p:txBody>
      </p:sp>
    </p:spTree>
    <p:extLst>
      <p:ext uri="{BB962C8B-B14F-4D97-AF65-F5344CB8AC3E}">
        <p14:creationId xmlns:p14="http://schemas.microsoft.com/office/powerpoint/2010/main" val="41363100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n-US" smtClean="0"/>
              <a:t>Clic para editar título</a:t>
            </a:r>
            <a:endParaRPr lang="es-ES_tradnl"/>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7" name="Marcador de fecha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fld id="{A204EEAD-C9DF-488A-B4FE-B03926CA61CC}" type="datetimeFigureOut">
              <a:rPr lang="es-ES_tradnl"/>
              <a:pPr>
                <a:defRPr/>
              </a:pPr>
              <a:t>31/05/2016</a:t>
            </a:fld>
            <a:endParaRPr lang="es-ES_tradnl"/>
          </a:p>
        </p:txBody>
      </p:sp>
      <p:sp>
        <p:nvSpPr>
          <p:cNvPr id="8" name="Marcador de pie de página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endParaRPr lang="es-ES"/>
          </a:p>
        </p:txBody>
      </p:sp>
      <p:sp>
        <p:nvSpPr>
          <p:cNvPr id="9" name="Marcador de número de diapositiva 5"/>
          <p:cNvSpPr>
            <a:spLocks noGrp="1"/>
          </p:cNvSpPr>
          <p:nvPr>
            <p:ph type="sldNum" sz="quarter" idx="12"/>
          </p:nvPr>
        </p:nvSpPr>
        <p:spPr/>
        <p:txBody>
          <a:bodyPr/>
          <a:lstStyle>
            <a:lvl1pPr>
              <a:defRPr>
                <a:cs typeface="Arial" panose="020B0604020202020204" pitchFamily="34" charset="0"/>
              </a:defRPr>
            </a:lvl1pPr>
          </a:lstStyle>
          <a:p>
            <a:pPr>
              <a:defRPr/>
            </a:pPr>
            <a:fld id="{15DF399B-1BED-47BE-801E-3999AFE94A0D}" type="slidenum">
              <a:rPr lang="es-ES_tradnl" altLang="es-MX"/>
              <a:pPr>
                <a:defRPr/>
              </a:pPr>
              <a:t>‹Nº›</a:t>
            </a:fld>
            <a:endParaRPr lang="es-ES_tradnl" altLang="es-MX"/>
          </a:p>
        </p:txBody>
      </p:sp>
    </p:spTree>
    <p:extLst>
      <p:ext uri="{BB962C8B-B14F-4D97-AF65-F5344CB8AC3E}">
        <p14:creationId xmlns:p14="http://schemas.microsoft.com/office/powerpoint/2010/main" val="287275130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fecha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fld id="{1795F550-BDA1-4275-8619-292A9FA1F84E}" type="datetimeFigureOut">
              <a:rPr lang="es-ES_tradnl"/>
              <a:pPr>
                <a:defRPr/>
              </a:pPr>
              <a:t>31/05/2016</a:t>
            </a:fld>
            <a:endParaRPr lang="es-ES_tradnl"/>
          </a:p>
        </p:txBody>
      </p:sp>
      <p:sp>
        <p:nvSpPr>
          <p:cNvPr id="4" name="Marcador de pie de página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endParaRPr lang="es-ES"/>
          </a:p>
        </p:txBody>
      </p:sp>
      <p:sp>
        <p:nvSpPr>
          <p:cNvPr id="5" name="Marcador de número de diapositiva 5"/>
          <p:cNvSpPr>
            <a:spLocks noGrp="1"/>
          </p:cNvSpPr>
          <p:nvPr>
            <p:ph type="sldNum" sz="quarter" idx="12"/>
          </p:nvPr>
        </p:nvSpPr>
        <p:spPr/>
        <p:txBody>
          <a:bodyPr/>
          <a:lstStyle>
            <a:lvl1pPr>
              <a:defRPr>
                <a:cs typeface="Arial" panose="020B0604020202020204" pitchFamily="34" charset="0"/>
              </a:defRPr>
            </a:lvl1pPr>
          </a:lstStyle>
          <a:p>
            <a:pPr>
              <a:defRPr/>
            </a:pPr>
            <a:fld id="{E49B9B65-745E-4A28-A57B-9148F8D347C6}" type="slidenum">
              <a:rPr lang="es-ES_tradnl" altLang="es-MX"/>
              <a:pPr>
                <a:defRPr/>
              </a:pPr>
              <a:t>‹Nº›</a:t>
            </a:fld>
            <a:endParaRPr lang="es-ES_tradnl" altLang="es-MX"/>
          </a:p>
        </p:txBody>
      </p:sp>
    </p:spTree>
    <p:extLst>
      <p:ext uri="{BB962C8B-B14F-4D97-AF65-F5344CB8AC3E}">
        <p14:creationId xmlns:p14="http://schemas.microsoft.com/office/powerpoint/2010/main" val="421241189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fld id="{5BE625A9-CD00-49A9-A03B-5A9F1749FCE5}" type="datetimeFigureOut">
              <a:rPr lang="es-ES_tradnl"/>
              <a:pPr>
                <a:defRPr/>
              </a:pPr>
              <a:t>31/05/2016</a:t>
            </a:fld>
            <a:endParaRPr lang="es-ES_tradnl"/>
          </a:p>
        </p:txBody>
      </p:sp>
      <p:sp>
        <p:nvSpPr>
          <p:cNvPr id="3" name="Marcador de pie de página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endParaRPr lang="es-ES"/>
          </a:p>
        </p:txBody>
      </p:sp>
      <p:sp>
        <p:nvSpPr>
          <p:cNvPr id="4" name="Marcador de número de diapositiva 5"/>
          <p:cNvSpPr>
            <a:spLocks noGrp="1"/>
          </p:cNvSpPr>
          <p:nvPr>
            <p:ph type="sldNum" sz="quarter" idx="12"/>
          </p:nvPr>
        </p:nvSpPr>
        <p:spPr/>
        <p:txBody>
          <a:bodyPr/>
          <a:lstStyle>
            <a:lvl1pPr>
              <a:defRPr>
                <a:cs typeface="Arial" panose="020B0604020202020204" pitchFamily="34" charset="0"/>
              </a:defRPr>
            </a:lvl1pPr>
          </a:lstStyle>
          <a:p>
            <a:pPr>
              <a:defRPr/>
            </a:pPr>
            <a:fld id="{CB5C7C47-9550-43D3-AC9A-6FB00DFB2A58}" type="slidenum">
              <a:rPr lang="es-ES_tradnl" altLang="es-MX"/>
              <a:pPr>
                <a:defRPr/>
              </a:pPr>
              <a:t>‹Nº›</a:t>
            </a:fld>
            <a:endParaRPr lang="es-ES_tradnl" altLang="es-MX"/>
          </a:p>
        </p:txBody>
      </p:sp>
    </p:spTree>
    <p:extLst>
      <p:ext uri="{BB962C8B-B14F-4D97-AF65-F5344CB8AC3E}">
        <p14:creationId xmlns:p14="http://schemas.microsoft.com/office/powerpoint/2010/main" val="3630214891"/>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n-US" smtClean="0"/>
              <a:t>Clic para editar título</a:t>
            </a:r>
            <a:endParaRPr lang="es-ES_tradnl"/>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fld id="{0B556F3C-36F8-4D12-AF67-BBEB057EE131}" type="datetimeFigureOut">
              <a:rPr lang="es-ES_tradnl"/>
              <a:pPr>
                <a:defRPr/>
              </a:pPr>
              <a:t>31/05/2016</a:t>
            </a:fld>
            <a:endParaRPr lang="es-ES_tradnl"/>
          </a:p>
        </p:txBody>
      </p:sp>
      <p:sp>
        <p:nvSpPr>
          <p:cNvPr id="6" name="Marcador de pie de página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cs typeface="Arial" panose="020B0604020202020204" pitchFamily="34" charset="0"/>
              </a:defRPr>
            </a:lvl1pPr>
          </a:lstStyle>
          <a:p>
            <a:pPr>
              <a:defRPr/>
            </a:pPr>
            <a:fld id="{16685D52-BB11-45A6-A71D-FCC1E914EBD3}" type="slidenum">
              <a:rPr lang="es-ES_tradnl" altLang="es-MX"/>
              <a:pPr>
                <a:defRPr/>
              </a:pPr>
              <a:t>‹Nº›</a:t>
            </a:fld>
            <a:endParaRPr lang="es-ES_tradnl" altLang="es-MX"/>
          </a:p>
        </p:txBody>
      </p:sp>
    </p:spTree>
    <p:extLst>
      <p:ext uri="{BB962C8B-B14F-4D97-AF65-F5344CB8AC3E}">
        <p14:creationId xmlns:p14="http://schemas.microsoft.com/office/powerpoint/2010/main" val="71067991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n-US" smtClean="0"/>
              <a:t>Clic para editar título</a:t>
            </a:r>
            <a:endParaRPr lang="es-ES_tradnl"/>
          </a:p>
        </p:txBody>
      </p:sp>
      <p:sp>
        <p:nvSpPr>
          <p:cNvPr id="3" name="Marcador de posición de imagen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fld id="{821650C2-F673-4CC6-9F19-758B37F4B2F3}" type="datetimeFigureOut">
              <a:rPr lang="es-ES_tradnl"/>
              <a:pPr>
                <a:defRPr/>
              </a:pPr>
              <a:t>31/05/2016</a:t>
            </a:fld>
            <a:endParaRPr lang="es-ES_tradnl"/>
          </a:p>
        </p:txBody>
      </p:sp>
      <p:sp>
        <p:nvSpPr>
          <p:cNvPr id="6" name="Marcador de pie de página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endParaRPr lang="es-ES"/>
          </a:p>
        </p:txBody>
      </p:sp>
      <p:sp>
        <p:nvSpPr>
          <p:cNvPr id="7" name="Marcador de número de diapositiva 5"/>
          <p:cNvSpPr>
            <a:spLocks noGrp="1"/>
          </p:cNvSpPr>
          <p:nvPr>
            <p:ph type="sldNum" sz="quarter" idx="12"/>
          </p:nvPr>
        </p:nvSpPr>
        <p:spPr/>
        <p:txBody>
          <a:bodyPr/>
          <a:lstStyle>
            <a:lvl1pPr>
              <a:defRPr>
                <a:cs typeface="Arial" panose="020B0604020202020204" pitchFamily="34" charset="0"/>
              </a:defRPr>
            </a:lvl1pPr>
          </a:lstStyle>
          <a:p>
            <a:pPr>
              <a:defRPr/>
            </a:pPr>
            <a:fld id="{843A2386-C7B1-4F54-B75C-BA4FFD7E60B5}" type="slidenum">
              <a:rPr lang="es-ES_tradnl" altLang="es-MX"/>
              <a:pPr>
                <a:defRPr/>
              </a:pPr>
              <a:t>‹Nº›</a:t>
            </a:fld>
            <a:endParaRPr lang="es-ES_tradnl" altLang="es-MX"/>
          </a:p>
        </p:txBody>
      </p:sp>
    </p:spTree>
    <p:extLst>
      <p:ext uri="{BB962C8B-B14F-4D97-AF65-F5344CB8AC3E}">
        <p14:creationId xmlns:p14="http://schemas.microsoft.com/office/powerpoint/2010/main" val="4180580137"/>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fld id="{4F2D9ED4-B225-4B6A-B36D-E79CFCDE4A0C}" type="datetimeFigureOut">
              <a:rPr lang="es-ES_tradnl"/>
              <a:pPr>
                <a:defRPr/>
              </a:pPr>
              <a:t>31/05/2016</a:t>
            </a:fld>
            <a:endParaRPr lang="es-ES_tradnl"/>
          </a:p>
        </p:txBody>
      </p:sp>
      <p:sp>
        <p:nvSpPr>
          <p:cNvPr id="5" name="Marcador de pie de página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cs typeface="Arial" panose="020B0604020202020204" pitchFamily="34" charset="0"/>
              </a:defRPr>
            </a:lvl1pPr>
          </a:lstStyle>
          <a:p>
            <a:pPr>
              <a:defRPr/>
            </a:pPr>
            <a:fld id="{A9E8365C-E66D-4896-991E-E3B71ACBD831}" type="slidenum">
              <a:rPr lang="es-ES_tradnl" altLang="es-MX"/>
              <a:pPr>
                <a:defRPr/>
              </a:pPr>
              <a:t>‹Nº›</a:t>
            </a:fld>
            <a:endParaRPr lang="es-ES_tradnl" altLang="es-MX"/>
          </a:p>
        </p:txBody>
      </p:sp>
    </p:spTree>
    <p:extLst>
      <p:ext uri="{BB962C8B-B14F-4D97-AF65-F5344CB8AC3E}">
        <p14:creationId xmlns:p14="http://schemas.microsoft.com/office/powerpoint/2010/main" val="1558336545"/>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n-US" smtClean="0"/>
              <a:t>Clic para editar título</a:t>
            </a:r>
            <a:endParaRPr lang="es-ES_tradnl"/>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fld id="{4BCB78A7-34DF-433B-8040-0032BCD111A9}" type="datetimeFigureOut">
              <a:rPr lang="es-ES_tradnl"/>
              <a:pPr>
                <a:defRPr/>
              </a:pPr>
              <a:t>31/05/2016</a:t>
            </a:fld>
            <a:endParaRPr lang="es-ES_tradnl"/>
          </a:p>
        </p:txBody>
      </p:sp>
      <p:sp>
        <p:nvSpPr>
          <p:cNvPr id="5" name="Marcador de pie de página 4"/>
          <p:cNvSpPr>
            <a:spLocks noGrp="1"/>
          </p:cNvSpPr>
          <p:nvPr>
            <p:ph type="ftr" sz="quarter" idx="11"/>
          </p:nvPr>
        </p:nvSpPr>
        <p:spPr/>
        <p:txBody>
          <a:bodyPr wrap="square" numCol="1" anchorCtr="0" compatLnSpc="1">
            <a:prstTxWarp prst="textNoShape">
              <a:avLst/>
            </a:prstTxWarp>
          </a:bodyPr>
          <a:lstStyle>
            <a:lvl1pPr fontAlgn="base">
              <a:spcBef>
                <a:spcPct val="0"/>
              </a:spcBef>
              <a:spcAft>
                <a:spcPct val="0"/>
              </a:spcAft>
              <a:defRPr>
                <a:solidFill>
                  <a:srgbClr val="898989"/>
                </a:solidFill>
                <a:cs typeface="Arial" charset="0"/>
              </a:defRPr>
            </a:lvl1pPr>
          </a:lstStyle>
          <a:p>
            <a:pPr>
              <a:defRPr/>
            </a:pPr>
            <a:endParaRPr lang="es-ES"/>
          </a:p>
        </p:txBody>
      </p:sp>
      <p:sp>
        <p:nvSpPr>
          <p:cNvPr id="6" name="Marcador de número de diapositiva 5"/>
          <p:cNvSpPr>
            <a:spLocks noGrp="1"/>
          </p:cNvSpPr>
          <p:nvPr>
            <p:ph type="sldNum" sz="quarter" idx="12"/>
          </p:nvPr>
        </p:nvSpPr>
        <p:spPr/>
        <p:txBody>
          <a:bodyPr/>
          <a:lstStyle>
            <a:lvl1pPr>
              <a:defRPr>
                <a:cs typeface="Arial" panose="020B0604020202020204" pitchFamily="34" charset="0"/>
              </a:defRPr>
            </a:lvl1pPr>
          </a:lstStyle>
          <a:p>
            <a:pPr>
              <a:defRPr/>
            </a:pPr>
            <a:fld id="{6A3D726C-4EC6-4CA5-93B0-0510122772B6}" type="slidenum">
              <a:rPr lang="es-ES_tradnl" altLang="es-MX"/>
              <a:pPr>
                <a:defRPr/>
              </a:pPr>
              <a:t>‹Nº›</a:t>
            </a:fld>
            <a:endParaRPr lang="es-ES_tradnl" altLang="es-MX"/>
          </a:p>
        </p:txBody>
      </p:sp>
    </p:spTree>
    <p:extLst>
      <p:ext uri="{BB962C8B-B14F-4D97-AF65-F5344CB8AC3E}">
        <p14:creationId xmlns:p14="http://schemas.microsoft.com/office/powerpoint/2010/main" val="417228317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n-US" smtClean="0"/>
              <a:t>Clic para editar título</a:t>
            </a:r>
            <a:endParaRPr lang="es-ES_tradnl"/>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lvl1pPr>
              <a:defRPr/>
            </a:lvl1pPr>
          </a:lstStyle>
          <a:p>
            <a:pPr>
              <a:defRPr/>
            </a:pPr>
            <a:fld id="{B18F2B9B-FAE3-4378-9CBE-2ABE7AFEF44C}"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8AF235B9-BF35-48A3-917E-528AF5A96ED0}" type="slidenum">
              <a:rPr lang="es-ES_tradnl" altLang="es-MX"/>
              <a:pPr>
                <a:defRPr/>
              </a:pPr>
              <a:t>‹Nº›</a:t>
            </a:fld>
            <a:endParaRPr lang="es-ES_tradnl" altLang="es-MX"/>
          </a:p>
        </p:txBody>
      </p:sp>
    </p:spTree>
    <p:extLst>
      <p:ext uri="{BB962C8B-B14F-4D97-AF65-F5344CB8AC3E}">
        <p14:creationId xmlns:p14="http://schemas.microsoft.com/office/powerpoint/2010/main" val="298045372"/>
      </p:ext>
    </p:extLst>
  </p:cSld>
  <p:clrMapOvr>
    <a:masterClrMapping/>
  </p:clrMapOvr>
  <p:transition spd="slow">
    <p:circl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idx="1"/>
          </p:nvPr>
        </p:nvSpPr>
        <p:spPr/>
        <p:txBody>
          <a:bodyPr/>
          <a:lstStyle/>
          <a:p>
            <a:pPr lvl="0"/>
            <a:r>
              <a:rPr lang="en-US" dirty="0" err="1" smtClean="0"/>
              <a:t>Haga</a:t>
            </a:r>
            <a:r>
              <a:rPr lang="en-US" dirty="0" smtClean="0"/>
              <a:t> </a:t>
            </a:r>
            <a:r>
              <a:rPr lang="en-US" dirty="0" err="1" smtClean="0"/>
              <a:t>clic</a:t>
            </a:r>
            <a:r>
              <a:rPr lang="en-US" dirty="0" smtClean="0"/>
              <a:t> </a:t>
            </a:r>
            <a:r>
              <a:rPr lang="en-US" dirty="0" err="1" smtClean="0"/>
              <a:t>para</a:t>
            </a:r>
            <a:r>
              <a:rPr lang="en-US" dirty="0" smtClean="0"/>
              <a:t> </a:t>
            </a:r>
            <a:r>
              <a:rPr lang="en-US" dirty="0" err="1" smtClean="0"/>
              <a:t>modificar</a:t>
            </a:r>
            <a:r>
              <a:rPr lang="en-US" dirty="0" smtClean="0"/>
              <a:t> el </a:t>
            </a:r>
            <a:r>
              <a:rPr lang="en-US" dirty="0" err="1" smtClean="0"/>
              <a:t>estilo</a:t>
            </a:r>
            <a:r>
              <a:rPr lang="en-US" dirty="0" smtClean="0"/>
              <a:t> de </a:t>
            </a:r>
            <a:r>
              <a:rPr lang="en-US" dirty="0" err="1" smtClean="0"/>
              <a:t>texto</a:t>
            </a:r>
            <a:r>
              <a:rPr lang="en-US" dirty="0" smtClean="0"/>
              <a:t> del </a:t>
            </a:r>
            <a:r>
              <a:rPr lang="en-US" dirty="0" err="1" smtClean="0"/>
              <a:t>patrón</a:t>
            </a:r>
            <a:endParaRPr lang="en-US" dirty="0" smtClean="0"/>
          </a:p>
          <a:p>
            <a:pPr lvl="1"/>
            <a:r>
              <a:rPr lang="en-US" dirty="0" smtClean="0"/>
              <a:t>Segundo </a:t>
            </a:r>
            <a:r>
              <a:rPr lang="en-US" dirty="0" err="1" smtClean="0"/>
              <a:t>nivel</a:t>
            </a:r>
            <a:endParaRPr lang="en-US" dirty="0" smtClean="0"/>
          </a:p>
          <a:p>
            <a:pPr lvl="2"/>
            <a:r>
              <a:rPr lang="en-US" dirty="0" err="1" smtClean="0"/>
              <a:t>Tercer</a:t>
            </a:r>
            <a:r>
              <a:rPr lang="en-US" dirty="0" smtClean="0"/>
              <a:t> </a:t>
            </a:r>
            <a:r>
              <a:rPr lang="en-US" dirty="0" err="1" smtClean="0"/>
              <a:t>nivel</a:t>
            </a:r>
            <a:endParaRPr lang="en-US" dirty="0" smtClean="0"/>
          </a:p>
          <a:p>
            <a:pPr lvl="3"/>
            <a:r>
              <a:rPr lang="en-US" dirty="0" smtClean="0"/>
              <a:t>Cuarto </a:t>
            </a:r>
            <a:r>
              <a:rPr lang="en-US" dirty="0" err="1" smtClean="0"/>
              <a:t>nivel</a:t>
            </a:r>
            <a:endParaRPr lang="en-US" dirty="0" smtClean="0"/>
          </a:p>
          <a:p>
            <a:pPr lvl="4"/>
            <a:r>
              <a:rPr lang="en-US" dirty="0" err="1" smtClean="0"/>
              <a:t>Quinto</a:t>
            </a:r>
            <a:r>
              <a:rPr lang="en-US" dirty="0" smtClean="0"/>
              <a:t> </a:t>
            </a:r>
            <a:r>
              <a:rPr lang="en-US" dirty="0" err="1" smtClean="0"/>
              <a:t>nivel</a:t>
            </a:r>
            <a:endParaRPr lang="es-ES_tradnl" dirty="0"/>
          </a:p>
        </p:txBody>
      </p:sp>
      <p:sp>
        <p:nvSpPr>
          <p:cNvPr id="4" name="Marcador de fecha 3"/>
          <p:cNvSpPr>
            <a:spLocks noGrp="1"/>
          </p:cNvSpPr>
          <p:nvPr>
            <p:ph type="dt" sz="half" idx="10"/>
          </p:nvPr>
        </p:nvSpPr>
        <p:spPr/>
        <p:txBody>
          <a:bodyPr/>
          <a:lstStyle>
            <a:lvl1pPr>
              <a:defRPr/>
            </a:lvl1pPr>
          </a:lstStyle>
          <a:p>
            <a:pPr>
              <a:defRPr/>
            </a:pPr>
            <a:fld id="{33B22E18-105D-4F6F-8E51-9F3BB1E1739F}"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42FF2EE7-756A-4FD1-B0EB-3494FF9368FA}" type="slidenum">
              <a:rPr lang="es-ES_tradnl" altLang="es-MX"/>
              <a:pPr>
                <a:defRPr/>
              </a:pPr>
              <a:t>‹Nº›</a:t>
            </a:fld>
            <a:endParaRPr lang="es-ES_tradnl" altLang="es-MX"/>
          </a:p>
        </p:txBody>
      </p:sp>
    </p:spTree>
    <p:extLst>
      <p:ext uri="{BB962C8B-B14F-4D97-AF65-F5344CB8AC3E}">
        <p14:creationId xmlns:p14="http://schemas.microsoft.com/office/powerpoint/2010/main" val="2553267988"/>
      </p:ext>
    </p:extLst>
  </p:cSld>
  <p:clrMapOvr>
    <a:masterClrMapping/>
  </p:clrMapOvr>
  <p:transition spd="slow">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5" name="Footer Placeholder 4"/>
          <p:cNvSpPr>
            <a:spLocks noGrp="1"/>
          </p:cNvSpPr>
          <p:nvPr>
            <p:ph type="ftr" sz="quarter" idx="11"/>
          </p:nvPr>
        </p:nvSpPr>
        <p:spPr/>
        <p:txBody>
          <a:bodyPr/>
          <a:lstStyle/>
          <a:p>
            <a:endParaRPr lang="es-MX">
              <a:solidFill>
                <a:prstClr val="black">
                  <a:tint val="75000"/>
                </a:prstClr>
              </a:solidFill>
            </a:endParaRPr>
          </a:p>
        </p:txBody>
      </p:sp>
      <p:sp>
        <p:nvSpPr>
          <p:cNvPr id="6" name="Slide Number Placeholder 5"/>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3457382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n-US" smtClean="0"/>
              <a:t>Clic para editar título</a:t>
            </a:r>
            <a:endParaRPr lang="es-ES_tradnl"/>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AF6C2150-C8B3-4EA6-8FD0-8624C5297792}"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95C85626-7605-49B9-8601-A29DACDC4BD1}" type="slidenum">
              <a:rPr lang="es-ES_tradnl" altLang="es-MX"/>
              <a:pPr>
                <a:defRPr/>
              </a:pPr>
              <a:t>‹Nº›</a:t>
            </a:fld>
            <a:endParaRPr lang="es-ES_tradnl" altLang="es-MX"/>
          </a:p>
        </p:txBody>
      </p:sp>
    </p:spTree>
    <p:extLst>
      <p:ext uri="{BB962C8B-B14F-4D97-AF65-F5344CB8AC3E}">
        <p14:creationId xmlns:p14="http://schemas.microsoft.com/office/powerpoint/2010/main" val="2769212904"/>
      </p:ext>
    </p:extLst>
  </p:cSld>
  <p:clrMapOvr>
    <a:masterClrMapping/>
  </p:clrMapOvr>
  <p:transition spd="slow">
    <p:circl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fecha 3"/>
          <p:cNvSpPr>
            <a:spLocks noGrp="1"/>
          </p:cNvSpPr>
          <p:nvPr>
            <p:ph type="dt" sz="half" idx="10"/>
          </p:nvPr>
        </p:nvSpPr>
        <p:spPr/>
        <p:txBody>
          <a:bodyPr/>
          <a:lstStyle>
            <a:lvl1pPr>
              <a:defRPr/>
            </a:lvl1pPr>
          </a:lstStyle>
          <a:p>
            <a:pPr>
              <a:defRPr/>
            </a:pPr>
            <a:fld id="{73AF0281-A8CA-4C22-A787-7811AD0BA1DC}"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B5F1AA60-737B-41B6-A4BF-12EAD3E6D09A}" type="slidenum">
              <a:rPr lang="es-ES_tradnl" altLang="es-MX"/>
              <a:pPr>
                <a:defRPr/>
              </a:pPr>
              <a:t>‹Nº›</a:t>
            </a:fld>
            <a:endParaRPr lang="es-ES_tradnl" altLang="es-MX"/>
          </a:p>
        </p:txBody>
      </p:sp>
    </p:spTree>
    <p:extLst>
      <p:ext uri="{BB962C8B-B14F-4D97-AF65-F5344CB8AC3E}">
        <p14:creationId xmlns:p14="http://schemas.microsoft.com/office/powerpoint/2010/main" val="2235999970"/>
      </p:ext>
    </p:extLst>
  </p:cSld>
  <p:clrMapOvr>
    <a:masterClrMapping/>
  </p:clrMapOvr>
  <p:transition spd="slow">
    <p:circl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n-US" smtClean="0"/>
              <a:t>Clic para editar título</a:t>
            </a:r>
            <a:endParaRPr lang="es-ES_tradnl"/>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7" name="Marcador de fecha 3"/>
          <p:cNvSpPr>
            <a:spLocks noGrp="1"/>
          </p:cNvSpPr>
          <p:nvPr>
            <p:ph type="dt" sz="half" idx="10"/>
          </p:nvPr>
        </p:nvSpPr>
        <p:spPr/>
        <p:txBody>
          <a:bodyPr/>
          <a:lstStyle>
            <a:lvl1pPr>
              <a:defRPr/>
            </a:lvl1pPr>
          </a:lstStyle>
          <a:p>
            <a:pPr>
              <a:defRPr/>
            </a:pPr>
            <a:fld id="{623DEE20-CFA0-470F-A758-368FF9169062}"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8"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9" name="Marcador de número de diapositiva 5"/>
          <p:cNvSpPr>
            <a:spLocks noGrp="1"/>
          </p:cNvSpPr>
          <p:nvPr>
            <p:ph type="sldNum" sz="quarter" idx="12"/>
          </p:nvPr>
        </p:nvSpPr>
        <p:spPr/>
        <p:txBody>
          <a:bodyPr/>
          <a:lstStyle>
            <a:lvl1pPr>
              <a:defRPr/>
            </a:lvl1pPr>
          </a:lstStyle>
          <a:p>
            <a:pPr>
              <a:defRPr/>
            </a:pPr>
            <a:fld id="{5802C5D5-BEA6-4604-8030-42E274252610}" type="slidenum">
              <a:rPr lang="es-ES_tradnl" altLang="es-MX"/>
              <a:pPr>
                <a:defRPr/>
              </a:pPr>
              <a:t>‹Nº›</a:t>
            </a:fld>
            <a:endParaRPr lang="es-ES_tradnl" altLang="es-MX"/>
          </a:p>
        </p:txBody>
      </p:sp>
    </p:spTree>
    <p:extLst>
      <p:ext uri="{BB962C8B-B14F-4D97-AF65-F5344CB8AC3E}">
        <p14:creationId xmlns:p14="http://schemas.microsoft.com/office/powerpoint/2010/main" val="3872660591"/>
      </p:ext>
    </p:extLst>
  </p:cSld>
  <p:clrMapOvr>
    <a:masterClrMapping/>
  </p:clrMapOvr>
  <p:transition spd="slow">
    <p:circl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fecha 3"/>
          <p:cNvSpPr>
            <a:spLocks noGrp="1"/>
          </p:cNvSpPr>
          <p:nvPr>
            <p:ph type="dt" sz="half" idx="10"/>
          </p:nvPr>
        </p:nvSpPr>
        <p:spPr/>
        <p:txBody>
          <a:bodyPr/>
          <a:lstStyle>
            <a:lvl1pPr>
              <a:defRPr/>
            </a:lvl1pPr>
          </a:lstStyle>
          <a:p>
            <a:pPr>
              <a:defRPr/>
            </a:pPr>
            <a:fld id="{2E1520D4-AAA6-41A1-AB55-038D6793F039}"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4"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5" name="Marcador de número de diapositiva 5"/>
          <p:cNvSpPr>
            <a:spLocks noGrp="1"/>
          </p:cNvSpPr>
          <p:nvPr>
            <p:ph type="sldNum" sz="quarter" idx="12"/>
          </p:nvPr>
        </p:nvSpPr>
        <p:spPr/>
        <p:txBody>
          <a:bodyPr/>
          <a:lstStyle>
            <a:lvl1pPr>
              <a:defRPr/>
            </a:lvl1pPr>
          </a:lstStyle>
          <a:p>
            <a:pPr>
              <a:defRPr/>
            </a:pPr>
            <a:fld id="{BCB8AC56-2EAA-4BAE-A220-950A0F48FACA}" type="slidenum">
              <a:rPr lang="es-ES_tradnl" altLang="es-MX"/>
              <a:pPr>
                <a:defRPr/>
              </a:pPr>
              <a:t>‹Nº›</a:t>
            </a:fld>
            <a:endParaRPr lang="es-ES_tradnl" altLang="es-MX"/>
          </a:p>
        </p:txBody>
      </p:sp>
    </p:spTree>
    <p:extLst>
      <p:ext uri="{BB962C8B-B14F-4D97-AF65-F5344CB8AC3E}">
        <p14:creationId xmlns:p14="http://schemas.microsoft.com/office/powerpoint/2010/main" val="3498105135"/>
      </p:ext>
    </p:extLst>
  </p:cSld>
  <p:clrMapOvr>
    <a:masterClrMapping/>
  </p:clrMapOvr>
  <p:transition spd="slow">
    <p:circl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1DFF2739-8735-4C2C-A74A-5F7616271126}"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3"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4" name="Marcador de número de diapositiva 5"/>
          <p:cNvSpPr>
            <a:spLocks noGrp="1"/>
          </p:cNvSpPr>
          <p:nvPr>
            <p:ph type="sldNum" sz="quarter" idx="12"/>
          </p:nvPr>
        </p:nvSpPr>
        <p:spPr/>
        <p:txBody>
          <a:bodyPr/>
          <a:lstStyle>
            <a:lvl1pPr>
              <a:defRPr/>
            </a:lvl1pPr>
          </a:lstStyle>
          <a:p>
            <a:pPr>
              <a:defRPr/>
            </a:pPr>
            <a:fld id="{4F7941E6-E146-4181-BCE8-5D69E7ED7DD2}" type="slidenum">
              <a:rPr lang="es-ES_tradnl" altLang="es-MX"/>
              <a:pPr>
                <a:defRPr/>
              </a:pPr>
              <a:t>‹Nº›</a:t>
            </a:fld>
            <a:endParaRPr lang="es-ES_tradnl" altLang="es-MX"/>
          </a:p>
        </p:txBody>
      </p:sp>
    </p:spTree>
    <p:extLst>
      <p:ext uri="{BB962C8B-B14F-4D97-AF65-F5344CB8AC3E}">
        <p14:creationId xmlns:p14="http://schemas.microsoft.com/office/powerpoint/2010/main" val="297685371"/>
      </p:ext>
    </p:extLst>
  </p:cSld>
  <p:clrMapOvr>
    <a:masterClrMapping/>
  </p:clrMapOvr>
  <p:transition spd="slow">
    <p:circl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n-US" smtClean="0"/>
              <a:t>Clic para editar título</a:t>
            </a:r>
            <a:endParaRPr lang="es-ES_tradnl"/>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05785658-5125-4D28-809A-BD83D1EC32E3}"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4DA92237-1DCB-4A77-88BC-DF4155FA690A}" type="slidenum">
              <a:rPr lang="es-ES_tradnl" altLang="es-MX"/>
              <a:pPr>
                <a:defRPr/>
              </a:pPr>
              <a:t>‹Nº›</a:t>
            </a:fld>
            <a:endParaRPr lang="es-ES_tradnl" altLang="es-MX"/>
          </a:p>
        </p:txBody>
      </p:sp>
    </p:spTree>
    <p:extLst>
      <p:ext uri="{BB962C8B-B14F-4D97-AF65-F5344CB8AC3E}">
        <p14:creationId xmlns:p14="http://schemas.microsoft.com/office/powerpoint/2010/main" val="531727046"/>
      </p:ext>
    </p:extLst>
  </p:cSld>
  <p:clrMapOvr>
    <a:masterClrMapping/>
  </p:clrMapOvr>
  <p:transition spd="slow">
    <p:circl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n-US" smtClean="0"/>
              <a:t>Clic para editar título</a:t>
            </a:r>
            <a:endParaRPr lang="es-ES_tradnl"/>
          </a:p>
        </p:txBody>
      </p:sp>
      <p:sp>
        <p:nvSpPr>
          <p:cNvPr id="3" name="Marcador de posición de imagen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8895686C-44BE-42B2-814F-EE18B16F3877}"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959625ED-AE59-4779-B2FD-F6145FF79181}" type="slidenum">
              <a:rPr lang="es-ES_tradnl" altLang="es-MX"/>
              <a:pPr>
                <a:defRPr/>
              </a:pPr>
              <a:t>‹Nº›</a:t>
            </a:fld>
            <a:endParaRPr lang="es-ES_tradnl" altLang="es-MX"/>
          </a:p>
        </p:txBody>
      </p:sp>
    </p:spTree>
    <p:extLst>
      <p:ext uri="{BB962C8B-B14F-4D97-AF65-F5344CB8AC3E}">
        <p14:creationId xmlns:p14="http://schemas.microsoft.com/office/powerpoint/2010/main" val="1357684897"/>
      </p:ext>
    </p:extLst>
  </p:cSld>
  <p:clrMapOvr>
    <a:masterClrMapping/>
  </p:clrMapOvr>
  <p:transition spd="slow">
    <p:circl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C2AD409C-7F28-45CC-98ED-CB8B996FA89B}"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873E9258-E9EC-4043-9603-5132CCB09D33}" type="slidenum">
              <a:rPr lang="es-ES_tradnl" altLang="es-MX"/>
              <a:pPr>
                <a:defRPr/>
              </a:pPr>
              <a:t>‹Nº›</a:t>
            </a:fld>
            <a:endParaRPr lang="es-ES_tradnl" altLang="es-MX"/>
          </a:p>
        </p:txBody>
      </p:sp>
    </p:spTree>
    <p:extLst>
      <p:ext uri="{BB962C8B-B14F-4D97-AF65-F5344CB8AC3E}">
        <p14:creationId xmlns:p14="http://schemas.microsoft.com/office/powerpoint/2010/main" val="3092487644"/>
      </p:ext>
    </p:extLst>
  </p:cSld>
  <p:clrMapOvr>
    <a:masterClrMapping/>
  </p:clrMapOvr>
  <p:transition spd="slow">
    <p:circl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n-US" smtClean="0"/>
              <a:t>Clic para editar título</a:t>
            </a:r>
            <a:endParaRPr lang="es-ES_tradnl"/>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2D1D2FF1-04A8-48DD-8591-12C3AE04A4EF}"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E1869C03-8F92-4B1D-9B28-E09866EB6EA6}" type="slidenum">
              <a:rPr lang="es-ES_tradnl" altLang="es-MX"/>
              <a:pPr>
                <a:defRPr/>
              </a:pPr>
              <a:t>‹Nº›</a:t>
            </a:fld>
            <a:endParaRPr lang="es-ES_tradnl" altLang="es-MX"/>
          </a:p>
        </p:txBody>
      </p:sp>
    </p:spTree>
    <p:extLst>
      <p:ext uri="{BB962C8B-B14F-4D97-AF65-F5344CB8AC3E}">
        <p14:creationId xmlns:p14="http://schemas.microsoft.com/office/powerpoint/2010/main" val="4052729982"/>
      </p:ext>
    </p:extLst>
  </p:cSld>
  <p:clrMapOvr>
    <a:masterClrMapping/>
  </p:clrMapOvr>
  <p:transition spd="slow">
    <p:circl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n-US" smtClean="0"/>
              <a:t>Clic para editar título</a:t>
            </a:r>
            <a:endParaRPr lang="es-ES_tradnl"/>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lvl1pPr>
              <a:defRPr/>
            </a:lvl1pPr>
          </a:lstStyle>
          <a:p>
            <a:pPr>
              <a:defRPr/>
            </a:pPr>
            <a:fld id="{B18F2B9B-FAE3-4378-9CBE-2ABE7AFEF44C}"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8AF235B9-BF35-48A3-917E-528AF5A96ED0}" type="slidenum">
              <a:rPr lang="es-ES_tradnl" altLang="es-MX"/>
              <a:pPr>
                <a:defRPr/>
              </a:pPr>
              <a:t>‹Nº›</a:t>
            </a:fld>
            <a:endParaRPr lang="es-ES_tradnl" altLang="es-MX"/>
          </a:p>
        </p:txBody>
      </p:sp>
    </p:spTree>
    <p:extLst>
      <p:ext uri="{BB962C8B-B14F-4D97-AF65-F5344CB8AC3E}">
        <p14:creationId xmlns:p14="http://schemas.microsoft.com/office/powerpoint/2010/main" val="2187647131"/>
      </p:ext>
    </p:extLst>
  </p:cSld>
  <p:clrMapOvr>
    <a:masterClrMapping/>
  </p:clrMapOvr>
  <p:transition spd="slow">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3047320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idx="1"/>
          </p:nvPr>
        </p:nvSpPr>
        <p:spPr/>
        <p:txBody>
          <a:bodyPr/>
          <a:lstStyle/>
          <a:p>
            <a:pPr lvl="0"/>
            <a:r>
              <a:rPr lang="en-US" dirty="0" err="1" smtClean="0"/>
              <a:t>Haga</a:t>
            </a:r>
            <a:r>
              <a:rPr lang="en-US" dirty="0" smtClean="0"/>
              <a:t> </a:t>
            </a:r>
            <a:r>
              <a:rPr lang="en-US" dirty="0" err="1" smtClean="0"/>
              <a:t>clic</a:t>
            </a:r>
            <a:r>
              <a:rPr lang="en-US" dirty="0" smtClean="0"/>
              <a:t> </a:t>
            </a:r>
            <a:r>
              <a:rPr lang="en-US" dirty="0" err="1" smtClean="0"/>
              <a:t>para</a:t>
            </a:r>
            <a:r>
              <a:rPr lang="en-US" dirty="0" smtClean="0"/>
              <a:t> </a:t>
            </a:r>
            <a:r>
              <a:rPr lang="en-US" dirty="0" err="1" smtClean="0"/>
              <a:t>modificar</a:t>
            </a:r>
            <a:r>
              <a:rPr lang="en-US" dirty="0" smtClean="0"/>
              <a:t> el </a:t>
            </a:r>
            <a:r>
              <a:rPr lang="en-US" dirty="0" err="1" smtClean="0"/>
              <a:t>estilo</a:t>
            </a:r>
            <a:r>
              <a:rPr lang="en-US" dirty="0" smtClean="0"/>
              <a:t> de </a:t>
            </a:r>
            <a:r>
              <a:rPr lang="en-US" dirty="0" err="1" smtClean="0"/>
              <a:t>texto</a:t>
            </a:r>
            <a:r>
              <a:rPr lang="en-US" dirty="0" smtClean="0"/>
              <a:t> del </a:t>
            </a:r>
            <a:r>
              <a:rPr lang="en-US" dirty="0" err="1" smtClean="0"/>
              <a:t>patrón</a:t>
            </a:r>
            <a:endParaRPr lang="en-US" dirty="0" smtClean="0"/>
          </a:p>
          <a:p>
            <a:pPr lvl="1"/>
            <a:r>
              <a:rPr lang="en-US" dirty="0" smtClean="0"/>
              <a:t>Segundo </a:t>
            </a:r>
            <a:r>
              <a:rPr lang="en-US" dirty="0" err="1" smtClean="0"/>
              <a:t>nivel</a:t>
            </a:r>
            <a:endParaRPr lang="en-US" dirty="0" smtClean="0"/>
          </a:p>
          <a:p>
            <a:pPr lvl="2"/>
            <a:r>
              <a:rPr lang="en-US" dirty="0" err="1" smtClean="0"/>
              <a:t>Tercer</a:t>
            </a:r>
            <a:r>
              <a:rPr lang="en-US" dirty="0" smtClean="0"/>
              <a:t> </a:t>
            </a:r>
            <a:r>
              <a:rPr lang="en-US" dirty="0" err="1" smtClean="0"/>
              <a:t>nivel</a:t>
            </a:r>
            <a:endParaRPr lang="en-US" dirty="0" smtClean="0"/>
          </a:p>
          <a:p>
            <a:pPr lvl="3"/>
            <a:r>
              <a:rPr lang="en-US" dirty="0" smtClean="0"/>
              <a:t>Cuarto </a:t>
            </a:r>
            <a:r>
              <a:rPr lang="en-US" dirty="0" err="1" smtClean="0"/>
              <a:t>nivel</a:t>
            </a:r>
            <a:endParaRPr lang="en-US" dirty="0" smtClean="0"/>
          </a:p>
          <a:p>
            <a:pPr lvl="4"/>
            <a:r>
              <a:rPr lang="en-US" dirty="0" err="1" smtClean="0"/>
              <a:t>Quinto</a:t>
            </a:r>
            <a:r>
              <a:rPr lang="en-US" dirty="0" smtClean="0"/>
              <a:t> </a:t>
            </a:r>
            <a:r>
              <a:rPr lang="en-US" dirty="0" err="1" smtClean="0"/>
              <a:t>nivel</a:t>
            </a:r>
            <a:endParaRPr lang="es-ES_tradnl" dirty="0"/>
          </a:p>
        </p:txBody>
      </p:sp>
      <p:sp>
        <p:nvSpPr>
          <p:cNvPr id="4" name="Marcador de fecha 3"/>
          <p:cNvSpPr>
            <a:spLocks noGrp="1"/>
          </p:cNvSpPr>
          <p:nvPr>
            <p:ph type="dt" sz="half" idx="10"/>
          </p:nvPr>
        </p:nvSpPr>
        <p:spPr/>
        <p:txBody>
          <a:bodyPr/>
          <a:lstStyle>
            <a:lvl1pPr>
              <a:defRPr/>
            </a:lvl1pPr>
          </a:lstStyle>
          <a:p>
            <a:pPr>
              <a:defRPr/>
            </a:pPr>
            <a:fld id="{33B22E18-105D-4F6F-8E51-9F3BB1E1739F}"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42FF2EE7-756A-4FD1-B0EB-3494FF9368FA}" type="slidenum">
              <a:rPr lang="es-ES_tradnl" altLang="es-MX"/>
              <a:pPr>
                <a:defRPr/>
              </a:pPr>
              <a:t>‹Nº›</a:t>
            </a:fld>
            <a:endParaRPr lang="es-ES_tradnl" altLang="es-MX"/>
          </a:p>
        </p:txBody>
      </p:sp>
    </p:spTree>
    <p:extLst>
      <p:ext uri="{BB962C8B-B14F-4D97-AF65-F5344CB8AC3E}">
        <p14:creationId xmlns:p14="http://schemas.microsoft.com/office/powerpoint/2010/main" val="2549034350"/>
      </p:ext>
    </p:extLst>
  </p:cSld>
  <p:clrMapOvr>
    <a:masterClrMapping/>
  </p:clrMapOvr>
  <p:transition spd="slow">
    <p:circl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n-US" smtClean="0"/>
              <a:t>Clic para editar título</a:t>
            </a:r>
            <a:endParaRPr lang="es-ES_tradnl"/>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AF6C2150-C8B3-4EA6-8FD0-8624C5297792}"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95C85626-7605-49B9-8601-A29DACDC4BD1}" type="slidenum">
              <a:rPr lang="es-ES_tradnl" altLang="es-MX"/>
              <a:pPr>
                <a:defRPr/>
              </a:pPr>
              <a:t>‹Nº›</a:t>
            </a:fld>
            <a:endParaRPr lang="es-ES_tradnl" altLang="es-MX"/>
          </a:p>
        </p:txBody>
      </p:sp>
    </p:spTree>
    <p:extLst>
      <p:ext uri="{BB962C8B-B14F-4D97-AF65-F5344CB8AC3E}">
        <p14:creationId xmlns:p14="http://schemas.microsoft.com/office/powerpoint/2010/main" val="1582277272"/>
      </p:ext>
    </p:extLst>
  </p:cSld>
  <p:clrMapOvr>
    <a:masterClrMapping/>
  </p:clrMapOvr>
  <p:transition spd="slow">
    <p:circl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fecha 3"/>
          <p:cNvSpPr>
            <a:spLocks noGrp="1"/>
          </p:cNvSpPr>
          <p:nvPr>
            <p:ph type="dt" sz="half" idx="10"/>
          </p:nvPr>
        </p:nvSpPr>
        <p:spPr/>
        <p:txBody>
          <a:bodyPr/>
          <a:lstStyle>
            <a:lvl1pPr>
              <a:defRPr/>
            </a:lvl1pPr>
          </a:lstStyle>
          <a:p>
            <a:pPr>
              <a:defRPr/>
            </a:pPr>
            <a:fld id="{73AF0281-A8CA-4C22-A787-7811AD0BA1DC}"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B5F1AA60-737B-41B6-A4BF-12EAD3E6D09A}" type="slidenum">
              <a:rPr lang="es-ES_tradnl" altLang="es-MX"/>
              <a:pPr>
                <a:defRPr/>
              </a:pPr>
              <a:t>‹Nº›</a:t>
            </a:fld>
            <a:endParaRPr lang="es-ES_tradnl" altLang="es-MX"/>
          </a:p>
        </p:txBody>
      </p:sp>
    </p:spTree>
    <p:extLst>
      <p:ext uri="{BB962C8B-B14F-4D97-AF65-F5344CB8AC3E}">
        <p14:creationId xmlns:p14="http://schemas.microsoft.com/office/powerpoint/2010/main" val="3176430176"/>
      </p:ext>
    </p:extLst>
  </p:cSld>
  <p:clrMapOvr>
    <a:masterClrMapping/>
  </p:clrMapOvr>
  <p:transition spd="slow">
    <p:circl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n-US" smtClean="0"/>
              <a:t>Clic para editar título</a:t>
            </a:r>
            <a:endParaRPr lang="es-ES_tradnl"/>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7" name="Marcador de fecha 3"/>
          <p:cNvSpPr>
            <a:spLocks noGrp="1"/>
          </p:cNvSpPr>
          <p:nvPr>
            <p:ph type="dt" sz="half" idx="10"/>
          </p:nvPr>
        </p:nvSpPr>
        <p:spPr/>
        <p:txBody>
          <a:bodyPr/>
          <a:lstStyle>
            <a:lvl1pPr>
              <a:defRPr/>
            </a:lvl1pPr>
          </a:lstStyle>
          <a:p>
            <a:pPr>
              <a:defRPr/>
            </a:pPr>
            <a:fld id="{623DEE20-CFA0-470F-A758-368FF9169062}"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8"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9" name="Marcador de número de diapositiva 5"/>
          <p:cNvSpPr>
            <a:spLocks noGrp="1"/>
          </p:cNvSpPr>
          <p:nvPr>
            <p:ph type="sldNum" sz="quarter" idx="12"/>
          </p:nvPr>
        </p:nvSpPr>
        <p:spPr/>
        <p:txBody>
          <a:bodyPr/>
          <a:lstStyle>
            <a:lvl1pPr>
              <a:defRPr/>
            </a:lvl1pPr>
          </a:lstStyle>
          <a:p>
            <a:pPr>
              <a:defRPr/>
            </a:pPr>
            <a:fld id="{5802C5D5-BEA6-4604-8030-42E274252610}" type="slidenum">
              <a:rPr lang="es-ES_tradnl" altLang="es-MX"/>
              <a:pPr>
                <a:defRPr/>
              </a:pPr>
              <a:t>‹Nº›</a:t>
            </a:fld>
            <a:endParaRPr lang="es-ES_tradnl" altLang="es-MX"/>
          </a:p>
        </p:txBody>
      </p:sp>
    </p:spTree>
    <p:extLst>
      <p:ext uri="{BB962C8B-B14F-4D97-AF65-F5344CB8AC3E}">
        <p14:creationId xmlns:p14="http://schemas.microsoft.com/office/powerpoint/2010/main" val="1447092397"/>
      </p:ext>
    </p:extLst>
  </p:cSld>
  <p:clrMapOvr>
    <a:masterClrMapping/>
  </p:clrMapOvr>
  <p:transition spd="slow">
    <p:circl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fecha 3"/>
          <p:cNvSpPr>
            <a:spLocks noGrp="1"/>
          </p:cNvSpPr>
          <p:nvPr>
            <p:ph type="dt" sz="half" idx="10"/>
          </p:nvPr>
        </p:nvSpPr>
        <p:spPr/>
        <p:txBody>
          <a:bodyPr/>
          <a:lstStyle>
            <a:lvl1pPr>
              <a:defRPr/>
            </a:lvl1pPr>
          </a:lstStyle>
          <a:p>
            <a:pPr>
              <a:defRPr/>
            </a:pPr>
            <a:fld id="{2E1520D4-AAA6-41A1-AB55-038D6793F039}"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4"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5" name="Marcador de número de diapositiva 5"/>
          <p:cNvSpPr>
            <a:spLocks noGrp="1"/>
          </p:cNvSpPr>
          <p:nvPr>
            <p:ph type="sldNum" sz="quarter" idx="12"/>
          </p:nvPr>
        </p:nvSpPr>
        <p:spPr/>
        <p:txBody>
          <a:bodyPr/>
          <a:lstStyle>
            <a:lvl1pPr>
              <a:defRPr/>
            </a:lvl1pPr>
          </a:lstStyle>
          <a:p>
            <a:pPr>
              <a:defRPr/>
            </a:pPr>
            <a:fld id="{BCB8AC56-2EAA-4BAE-A220-950A0F48FACA}" type="slidenum">
              <a:rPr lang="es-ES_tradnl" altLang="es-MX"/>
              <a:pPr>
                <a:defRPr/>
              </a:pPr>
              <a:t>‹Nº›</a:t>
            </a:fld>
            <a:endParaRPr lang="es-ES_tradnl" altLang="es-MX"/>
          </a:p>
        </p:txBody>
      </p:sp>
    </p:spTree>
    <p:extLst>
      <p:ext uri="{BB962C8B-B14F-4D97-AF65-F5344CB8AC3E}">
        <p14:creationId xmlns:p14="http://schemas.microsoft.com/office/powerpoint/2010/main" val="1504499349"/>
      </p:ext>
    </p:extLst>
  </p:cSld>
  <p:clrMapOvr>
    <a:masterClrMapping/>
  </p:clrMapOvr>
  <p:transition spd="slow">
    <p:circl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1DFF2739-8735-4C2C-A74A-5F7616271126}"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3"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4" name="Marcador de número de diapositiva 5"/>
          <p:cNvSpPr>
            <a:spLocks noGrp="1"/>
          </p:cNvSpPr>
          <p:nvPr>
            <p:ph type="sldNum" sz="quarter" idx="12"/>
          </p:nvPr>
        </p:nvSpPr>
        <p:spPr/>
        <p:txBody>
          <a:bodyPr/>
          <a:lstStyle>
            <a:lvl1pPr>
              <a:defRPr/>
            </a:lvl1pPr>
          </a:lstStyle>
          <a:p>
            <a:pPr>
              <a:defRPr/>
            </a:pPr>
            <a:fld id="{4F7941E6-E146-4181-BCE8-5D69E7ED7DD2}" type="slidenum">
              <a:rPr lang="es-ES_tradnl" altLang="es-MX"/>
              <a:pPr>
                <a:defRPr/>
              </a:pPr>
              <a:t>‹Nº›</a:t>
            </a:fld>
            <a:endParaRPr lang="es-ES_tradnl" altLang="es-MX"/>
          </a:p>
        </p:txBody>
      </p:sp>
    </p:spTree>
    <p:extLst>
      <p:ext uri="{BB962C8B-B14F-4D97-AF65-F5344CB8AC3E}">
        <p14:creationId xmlns:p14="http://schemas.microsoft.com/office/powerpoint/2010/main" val="2016194908"/>
      </p:ext>
    </p:extLst>
  </p:cSld>
  <p:clrMapOvr>
    <a:masterClrMapping/>
  </p:clrMapOvr>
  <p:transition spd="slow">
    <p:circl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n-US" smtClean="0"/>
              <a:t>Clic para editar título</a:t>
            </a:r>
            <a:endParaRPr lang="es-ES_tradnl"/>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05785658-5125-4D28-809A-BD83D1EC32E3}"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4DA92237-1DCB-4A77-88BC-DF4155FA690A}" type="slidenum">
              <a:rPr lang="es-ES_tradnl" altLang="es-MX"/>
              <a:pPr>
                <a:defRPr/>
              </a:pPr>
              <a:t>‹Nº›</a:t>
            </a:fld>
            <a:endParaRPr lang="es-ES_tradnl" altLang="es-MX"/>
          </a:p>
        </p:txBody>
      </p:sp>
    </p:spTree>
    <p:extLst>
      <p:ext uri="{BB962C8B-B14F-4D97-AF65-F5344CB8AC3E}">
        <p14:creationId xmlns:p14="http://schemas.microsoft.com/office/powerpoint/2010/main" val="3077047356"/>
      </p:ext>
    </p:extLst>
  </p:cSld>
  <p:clrMapOvr>
    <a:masterClrMapping/>
  </p:clrMapOvr>
  <p:transition spd="slow">
    <p:circl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n-US" smtClean="0"/>
              <a:t>Clic para editar título</a:t>
            </a:r>
            <a:endParaRPr lang="es-ES_tradnl"/>
          </a:p>
        </p:txBody>
      </p:sp>
      <p:sp>
        <p:nvSpPr>
          <p:cNvPr id="3" name="Marcador de posición de imagen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8895686C-44BE-42B2-814F-EE18B16F3877}"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959625ED-AE59-4779-B2FD-F6145FF79181}" type="slidenum">
              <a:rPr lang="es-ES_tradnl" altLang="es-MX"/>
              <a:pPr>
                <a:defRPr/>
              </a:pPr>
              <a:t>‹Nº›</a:t>
            </a:fld>
            <a:endParaRPr lang="es-ES_tradnl" altLang="es-MX"/>
          </a:p>
        </p:txBody>
      </p:sp>
    </p:spTree>
    <p:extLst>
      <p:ext uri="{BB962C8B-B14F-4D97-AF65-F5344CB8AC3E}">
        <p14:creationId xmlns:p14="http://schemas.microsoft.com/office/powerpoint/2010/main" val="1144163059"/>
      </p:ext>
    </p:extLst>
  </p:cSld>
  <p:clrMapOvr>
    <a:masterClrMapping/>
  </p:clrMapOvr>
  <p:transition spd="slow">
    <p:circl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C2AD409C-7F28-45CC-98ED-CB8B996FA89B}"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873E9258-E9EC-4043-9603-5132CCB09D33}" type="slidenum">
              <a:rPr lang="es-ES_tradnl" altLang="es-MX"/>
              <a:pPr>
                <a:defRPr/>
              </a:pPr>
              <a:t>‹Nº›</a:t>
            </a:fld>
            <a:endParaRPr lang="es-ES_tradnl" altLang="es-MX"/>
          </a:p>
        </p:txBody>
      </p:sp>
    </p:spTree>
    <p:extLst>
      <p:ext uri="{BB962C8B-B14F-4D97-AF65-F5344CB8AC3E}">
        <p14:creationId xmlns:p14="http://schemas.microsoft.com/office/powerpoint/2010/main" val="2316617036"/>
      </p:ext>
    </p:extLst>
  </p:cSld>
  <p:clrMapOvr>
    <a:masterClrMapping/>
  </p:clrMapOvr>
  <p:transition spd="slow">
    <p:circl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n-US" smtClean="0"/>
              <a:t>Clic para editar título</a:t>
            </a:r>
            <a:endParaRPr lang="es-ES_tradnl"/>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2D1D2FF1-04A8-48DD-8591-12C3AE04A4EF}"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E1869C03-8F92-4B1D-9B28-E09866EB6EA6}" type="slidenum">
              <a:rPr lang="es-ES_tradnl" altLang="es-MX"/>
              <a:pPr>
                <a:defRPr/>
              </a:pPr>
              <a:t>‹Nº›</a:t>
            </a:fld>
            <a:endParaRPr lang="es-ES_tradnl" altLang="es-MX"/>
          </a:p>
        </p:txBody>
      </p:sp>
    </p:spTree>
    <p:extLst>
      <p:ext uri="{BB962C8B-B14F-4D97-AF65-F5344CB8AC3E}">
        <p14:creationId xmlns:p14="http://schemas.microsoft.com/office/powerpoint/2010/main" val="206062114"/>
      </p:ext>
    </p:extLst>
  </p:cSld>
  <p:clrMapOvr>
    <a:masterClrMapping/>
  </p:clrMapOvr>
  <p:transition spd="slow">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8" name="Footer Placeholder 7"/>
          <p:cNvSpPr>
            <a:spLocks noGrp="1"/>
          </p:cNvSpPr>
          <p:nvPr>
            <p:ph type="ftr" sz="quarter" idx="11"/>
          </p:nvPr>
        </p:nvSpPr>
        <p:spPr/>
        <p:txBody>
          <a:bodyPr/>
          <a:lstStyle/>
          <a:p>
            <a:endParaRPr lang="es-MX">
              <a:solidFill>
                <a:prstClr val="black">
                  <a:tint val="75000"/>
                </a:prstClr>
              </a:solidFill>
            </a:endParaRPr>
          </a:p>
        </p:txBody>
      </p:sp>
      <p:sp>
        <p:nvSpPr>
          <p:cNvPr id="9" name="Slide Number Placeholder 8"/>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38265311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n-US" smtClean="0"/>
              <a:t>Clic para editar título</a:t>
            </a:r>
            <a:endParaRPr lang="es-ES_tradnl"/>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5411812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idx="1"/>
          </p:nvPr>
        </p:nvSpPr>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7512990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n-US" smtClean="0"/>
              <a:t>Clic para editar título</a:t>
            </a:r>
            <a:endParaRPr lang="es-ES_tradnl"/>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Haga clic para modificar el estilo de texto del patrón</a:t>
            </a:r>
          </a:p>
        </p:txBody>
      </p:sp>
      <p:sp>
        <p:nvSpPr>
          <p:cNvPr id="4" name="Marcador de fecha 3"/>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88283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fecha 4"/>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4389724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n-US" smtClean="0"/>
              <a:t>Clic para editar título</a:t>
            </a:r>
            <a:endParaRPr lang="es-ES_tradnl"/>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7" name="Marcador de fecha 6"/>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_tradn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2092789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fecha 2"/>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_tradn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7864480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_tradn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991465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n-US" smtClean="0"/>
              <a:t>Clic para editar título</a:t>
            </a:r>
            <a:endParaRPr lang="es-ES_tradnl"/>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4"/>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327053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n-US" smtClean="0"/>
              <a:t>Clic para editar título</a:t>
            </a:r>
            <a:endParaRPr lang="es-ES_tradnl"/>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4"/>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6734057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410995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4" name="Footer Placeholder 3"/>
          <p:cNvSpPr>
            <a:spLocks noGrp="1"/>
          </p:cNvSpPr>
          <p:nvPr>
            <p:ph type="ftr" sz="quarter" idx="11"/>
          </p:nvPr>
        </p:nvSpPr>
        <p:spPr/>
        <p:txBody>
          <a:bodyPr/>
          <a:lstStyle/>
          <a:p>
            <a:endParaRPr lang="es-MX">
              <a:solidFill>
                <a:prstClr val="black">
                  <a:tint val="75000"/>
                </a:prstClr>
              </a:solidFill>
            </a:endParaRPr>
          </a:p>
        </p:txBody>
      </p:sp>
      <p:sp>
        <p:nvSpPr>
          <p:cNvPr id="5" name="Slide Number Placeholder 4"/>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10653563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n-US" smtClean="0"/>
              <a:t>Clic para editar título</a:t>
            </a:r>
            <a:endParaRPr lang="es-ES_tradnl"/>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2063643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n-US" smtClean="0"/>
              <a:t>Clic para editar título</a:t>
            </a:r>
            <a:endParaRPr lang="es-ES_tradnl"/>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000333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idx="1"/>
          </p:nvPr>
        </p:nvSpPr>
        <p:spPr/>
        <p:txBody>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2769169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n-US" smtClean="0"/>
              <a:t>Clic para editar título</a:t>
            </a:r>
            <a:endParaRPr lang="es-ES_tradnl"/>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Haga clic para modificar el estilo de texto del patrón</a:t>
            </a:r>
          </a:p>
        </p:txBody>
      </p:sp>
      <p:sp>
        <p:nvSpPr>
          <p:cNvPr id="4" name="Marcador de fecha 3"/>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1093743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fecha 4"/>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4071093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n-US" smtClean="0"/>
              <a:t>Clic para editar título</a:t>
            </a:r>
            <a:endParaRPr lang="es-ES_tradnl"/>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7" name="Marcador de fecha 6"/>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ES_tradnl">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92475431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fecha 2"/>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ES_tradnl">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2558251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ES_tradnl">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0711246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n-US" smtClean="0"/>
              <a:t>Clic para editar título</a:t>
            </a:r>
            <a:endParaRPr lang="es-ES_tradnl"/>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4"/>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63116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n-US" smtClean="0"/>
              <a:t>Clic para editar título</a:t>
            </a:r>
            <a:endParaRPr lang="es-ES_tradnl"/>
          </a:p>
        </p:txBody>
      </p:sp>
      <p:sp>
        <p:nvSpPr>
          <p:cNvPr id="3" name="Marcador de posición de imagen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4"/>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ES_tradnl">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3918685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3" name="Footer Placeholder 2"/>
          <p:cNvSpPr>
            <a:spLocks noGrp="1"/>
          </p:cNvSpPr>
          <p:nvPr>
            <p:ph type="ftr" sz="quarter" idx="11"/>
          </p:nvPr>
        </p:nvSpPr>
        <p:spPr/>
        <p:txBody>
          <a:bodyPr/>
          <a:lstStyle/>
          <a:p>
            <a:endParaRPr lang="es-MX">
              <a:solidFill>
                <a:prstClr val="black">
                  <a:tint val="75000"/>
                </a:prstClr>
              </a:solidFill>
            </a:endParaRPr>
          </a:p>
        </p:txBody>
      </p:sp>
      <p:sp>
        <p:nvSpPr>
          <p:cNvPr id="4" name="Slide Number Placeholder 3"/>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1436877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1749837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n-US" smtClean="0"/>
              <a:t>Clic para editar título</a:t>
            </a:r>
            <a:endParaRPr lang="es-ES_tradnl"/>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p>
            <a:fld id="{31D26EB4-8CE4-2C47-BE00-BE61692018E6}" type="datetimeFigureOut">
              <a:rPr lang="es-ES_tradnl" smtClean="0">
                <a:solidFill>
                  <a:prstClr val="black">
                    <a:tint val="75000"/>
                  </a:prstClr>
                </a:solidFill>
              </a:rPr>
              <a:pPr/>
              <a:t>31/05/2016</a:t>
            </a:fld>
            <a:endParaRPr lang="es-ES_tradnl">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E76BD2F4-5537-3E45-92E1-0ADE022823F6}"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val="260425474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n-US" smtClean="0"/>
              <a:t>Clic para editar título</a:t>
            </a:r>
            <a:endParaRPr lang="es-ES_tradnl"/>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Haga clic para modificar el estilo de subtítulo del patrón</a:t>
            </a:r>
            <a:endParaRPr lang="es-ES_tradnl"/>
          </a:p>
        </p:txBody>
      </p:sp>
      <p:sp>
        <p:nvSpPr>
          <p:cNvPr id="4" name="Marcador de fecha 3"/>
          <p:cNvSpPr>
            <a:spLocks noGrp="1"/>
          </p:cNvSpPr>
          <p:nvPr>
            <p:ph type="dt" sz="half" idx="10"/>
          </p:nvPr>
        </p:nvSpPr>
        <p:spPr/>
        <p:txBody>
          <a:bodyPr/>
          <a:lstStyle>
            <a:lvl1pPr>
              <a:defRPr/>
            </a:lvl1pPr>
          </a:lstStyle>
          <a:p>
            <a:pPr>
              <a:defRPr/>
            </a:pPr>
            <a:fld id="{F7E02CAC-3069-4AEA-A060-43D9F6787702}"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D081E704-F5F2-40B3-B17B-B16BED2BCEDF}" type="slidenum">
              <a:rPr lang="es-ES_tradnl" altLang="es-MX"/>
              <a:pPr>
                <a:defRPr/>
              </a:pPr>
              <a:t>‹Nº›</a:t>
            </a:fld>
            <a:endParaRPr lang="es-ES_tradnl" altLang="es-MX"/>
          </a:p>
        </p:txBody>
      </p:sp>
    </p:spTree>
    <p:extLst>
      <p:ext uri="{BB962C8B-B14F-4D97-AF65-F5344CB8AC3E}">
        <p14:creationId xmlns:p14="http://schemas.microsoft.com/office/powerpoint/2010/main" val="3227412359"/>
      </p:ext>
    </p:extLst>
  </p:cSld>
  <p:clrMapOvr>
    <a:masterClrMapping/>
  </p:clrMapOvr>
  <p:transition spd="slow">
    <p:circl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idx="1"/>
          </p:nvPr>
        </p:nvSpPr>
        <p:spPr/>
        <p:txBody>
          <a:bodyPr/>
          <a:lstStyle/>
          <a:p>
            <a:pPr lvl="0"/>
            <a:r>
              <a:rPr lang="en-US" dirty="0" err="1" smtClean="0"/>
              <a:t>Haga</a:t>
            </a:r>
            <a:r>
              <a:rPr lang="en-US" dirty="0" smtClean="0"/>
              <a:t> </a:t>
            </a:r>
            <a:r>
              <a:rPr lang="en-US" dirty="0" err="1" smtClean="0"/>
              <a:t>clic</a:t>
            </a:r>
            <a:r>
              <a:rPr lang="en-US" dirty="0" smtClean="0"/>
              <a:t> </a:t>
            </a:r>
            <a:r>
              <a:rPr lang="en-US" dirty="0" err="1" smtClean="0"/>
              <a:t>para</a:t>
            </a:r>
            <a:r>
              <a:rPr lang="en-US" dirty="0" smtClean="0"/>
              <a:t> </a:t>
            </a:r>
            <a:r>
              <a:rPr lang="en-US" dirty="0" err="1" smtClean="0"/>
              <a:t>modificar</a:t>
            </a:r>
            <a:r>
              <a:rPr lang="en-US" dirty="0" smtClean="0"/>
              <a:t> el </a:t>
            </a:r>
            <a:r>
              <a:rPr lang="en-US" dirty="0" err="1" smtClean="0"/>
              <a:t>estilo</a:t>
            </a:r>
            <a:r>
              <a:rPr lang="en-US" dirty="0" smtClean="0"/>
              <a:t> de </a:t>
            </a:r>
            <a:r>
              <a:rPr lang="en-US" dirty="0" err="1" smtClean="0"/>
              <a:t>texto</a:t>
            </a:r>
            <a:r>
              <a:rPr lang="en-US" dirty="0" smtClean="0"/>
              <a:t> del </a:t>
            </a:r>
            <a:r>
              <a:rPr lang="en-US" dirty="0" err="1" smtClean="0"/>
              <a:t>patrón</a:t>
            </a:r>
            <a:endParaRPr lang="en-US" dirty="0" smtClean="0"/>
          </a:p>
          <a:p>
            <a:pPr lvl="1"/>
            <a:r>
              <a:rPr lang="en-US" dirty="0" smtClean="0"/>
              <a:t>Segundo </a:t>
            </a:r>
            <a:r>
              <a:rPr lang="en-US" dirty="0" err="1" smtClean="0"/>
              <a:t>nivel</a:t>
            </a:r>
            <a:endParaRPr lang="en-US" dirty="0" smtClean="0"/>
          </a:p>
          <a:p>
            <a:pPr lvl="2"/>
            <a:r>
              <a:rPr lang="en-US" dirty="0" err="1" smtClean="0"/>
              <a:t>Tercer</a:t>
            </a:r>
            <a:r>
              <a:rPr lang="en-US" dirty="0" smtClean="0"/>
              <a:t> </a:t>
            </a:r>
            <a:r>
              <a:rPr lang="en-US" dirty="0" err="1" smtClean="0"/>
              <a:t>nivel</a:t>
            </a:r>
            <a:endParaRPr lang="en-US" dirty="0" smtClean="0"/>
          </a:p>
          <a:p>
            <a:pPr lvl="3"/>
            <a:r>
              <a:rPr lang="en-US" dirty="0" smtClean="0"/>
              <a:t>Cuarto </a:t>
            </a:r>
            <a:r>
              <a:rPr lang="en-US" dirty="0" err="1" smtClean="0"/>
              <a:t>nivel</a:t>
            </a:r>
            <a:endParaRPr lang="en-US" dirty="0" smtClean="0"/>
          </a:p>
          <a:p>
            <a:pPr lvl="4"/>
            <a:r>
              <a:rPr lang="en-US" dirty="0" err="1" smtClean="0"/>
              <a:t>Quinto</a:t>
            </a:r>
            <a:r>
              <a:rPr lang="en-US" dirty="0" smtClean="0"/>
              <a:t> </a:t>
            </a:r>
            <a:r>
              <a:rPr lang="en-US" dirty="0" err="1" smtClean="0"/>
              <a:t>nivel</a:t>
            </a:r>
            <a:endParaRPr lang="es-ES_tradnl" dirty="0"/>
          </a:p>
        </p:txBody>
      </p:sp>
      <p:sp>
        <p:nvSpPr>
          <p:cNvPr id="4" name="Marcador de fecha 3"/>
          <p:cNvSpPr>
            <a:spLocks noGrp="1"/>
          </p:cNvSpPr>
          <p:nvPr>
            <p:ph type="dt" sz="half" idx="10"/>
          </p:nvPr>
        </p:nvSpPr>
        <p:spPr/>
        <p:txBody>
          <a:bodyPr/>
          <a:lstStyle>
            <a:lvl1pPr>
              <a:defRPr/>
            </a:lvl1pPr>
          </a:lstStyle>
          <a:p>
            <a:pPr>
              <a:defRPr/>
            </a:pPr>
            <a:fld id="{4CCF2714-F375-4945-A0C6-4F07ED4A9A91}"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7881A09F-FEFA-4D03-8DC7-E9915166B7E9}" type="slidenum">
              <a:rPr lang="es-ES_tradnl" altLang="es-MX"/>
              <a:pPr>
                <a:defRPr/>
              </a:pPr>
              <a:t>‹Nº›</a:t>
            </a:fld>
            <a:endParaRPr lang="es-ES_tradnl" altLang="es-MX"/>
          </a:p>
        </p:txBody>
      </p:sp>
    </p:spTree>
    <p:extLst>
      <p:ext uri="{BB962C8B-B14F-4D97-AF65-F5344CB8AC3E}">
        <p14:creationId xmlns:p14="http://schemas.microsoft.com/office/powerpoint/2010/main" val="1540495148"/>
      </p:ext>
    </p:extLst>
  </p:cSld>
  <p:clrMapOvr>
    <a:masterClrMapping/>
  </p:clrMapOvr>
  <p:transition spd="slow">
    <p:circl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n-US" smtClean="0"/>
              <a:t>Clic para editar título</a:t>
            </a:r>
            <a:endParaRPr lang="es-ES_tradnl"/>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Haga clic para modificar el estilo de texto del patrón</a:t>
            </a:r>
          </a:p>
        </p:txBody>
      </p:sp>
      <p:sp>
        <p:nvSpPr>
          <p:cNvPr id="4" name="Marcador de fecha 3"/>
          <p:cNvSpPr>
            <a:spLocks noGrp="1"/>
          </p:cNvSpPr>
          <p:nvPr>
            <p:ph type="dt" sz="half" idx="10"/>
          </p:nvPr>
        </p:nvSpPr>
        <p:spPr/>
        <p:txBody>
          <a:bodyPr/>
          <a:lstStyle>
            <a:lvl1pPr>
              <a:defRPr/>
            </a:lvl1pPr>
          </a:lstStyle>
          <a:p>
            <a:pPr>
              <a:defRPr/>
            </a:pPr>
            <a:fld id="{544F200B-15ED-4CC1-BCF7-960EA5D704E6}"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573E8ADD-8417-409A-941F-946AC07D090A}" type="slidenum">
              <a:rPr lang="es-ES_tradnl" altLang="es-MX"/>
              <a:pPr>
                <a:defRPr/>
              </a:pPr>
              <a:t>‹Nº›</a:t>
            </a:fld>
            <a:endParaRPr lang="es-ES_tradnl" altLang="es-MX"/>
          </a:p>
        </p:txBody>
      </p:sp>
    </p:spTree>
    <p:extLst>
      <p:ext uri="{BB962C8B-B14F-4D97-AF65-F5344CB8AC3E}">
        <p14:creationId xmlns:p14="http://schemas.microsoft.com/office/powerpoint/2010/main" val="2457098575"/>
      </p:ext>
    </p:extLst>
  </p:cSld>
  <p:clrMapOvr>
    <a:masterClrMapping/>
  </p:clrMapOvr>
  <p:transition spd="slow">
    <p:circl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fecha 3"/>
          <p:cNvSpPr>
            <a:spLocks noGrp="1"/>
          </p:cNvSpPr>
          <p:nvPr>
            <p:ph type="dt" sz="half" idx="10"/>
          </p:nvPr>
        </p:nvSpPr>
        <p:spPr/>
        <p:txBody>
          <a:bodyPr/>
          <a:lstStyle>
            <a:lvl1pPr>
              <a:defRPr/>
            </a:lvl1pPr>
          </a:lstStyle>
          <a:p>
            <a:pPr>
              <a:defRPr/>
            </a:pPr>
            <a:fld id="{F667B967-1B53-48BC-BE44-B941D2908228}"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959F2493-FC59-46B9-9EC3-AAD207BABE3A}" type="slidenum">
              <a:rPr lang="es-ES_tradnl" altLang="es-MX"/>
              <a:pPr>
                <a:defRPr/>
              </a:pPr>
              <a:t>‹Nº›</a:t>
            </a:fld>
            <a:endParaRPr lang="es-ES_tradnl" altLang="es-MX"/>
          </a:p>
        </p:txBody>
      </p:sp>
    </p:spTree>
    <p:extLst>
      <p:ext uri="{BB962C8B-B14F-4D97-AF65-F5344CB8AC3E}">
        <p14:creationId xmlns:p14="http://schemas.microsoft.com/office/powerpoint/2010/main" val="1464617789"/>
      </p:ext>
    </p:extLst>
  </p:cSld>
  <p:clrMapOvr>
    <a:masterClrMapping/>
  </p:clrMapOvr>
  <p:transition spd="slow">
    <p:circl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n-US" smtClean="0"/>
              <a:t>Clic para editar título</a:t>
            </a:r>
            <a:endParaRPr lang="es-ES_tradnl"/>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7" name="Marcador de fecha 3"/>
          <p:cNvSpPr>
            <a:spLocks noGrp="1"/>
          </p:cNvSpPr>
          <p:nvPr>
            <p:ph type="dt" sz="half" idx="10"/>
          </p:nvPr>
        </p:nvSpPr>
        <p:spPr/>
        <p:txBody>
          <a:bodyPr/>
          <a:lstStyle>
            <a:lvl1pPr>
              <a:defRPr/>
            </a:lvl1pPr>
          </a:lstStyle>
          <a:p>
            <a:pPr>
              <a:defRPr/>
            </a:pPr>
            <a:fld id="{8A271DE7-C26B-44B0-BED7-8EB56295B8E3}"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8"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9" name="Marcador de número de diapositiva 5"/>
          <p:cNvSpPr>
            <a:spLocks noGrp="1"/>
          </p:cNvSpPr>
          <p:nvPr>
            <p:ph type="sldNum" sz="quarter" idx="12"/>
          </p:nvPr>
        </p:nvSpPr>
        <p:spPr/>
        <p:txBody>
          <a:bodyPr/>
          <a:lstStyle>
            <a:lvl1pPr>
              <a:defRPr/>
            </a:lvl1pPr>
          </a:lstStyle>
          <a:p>
            <a:pPr>
              <a:defRPr/>
            </a:pPr>
            <a:fld id="{9F2C18CE-D9F9-4716-BB63-435BF2127B6A}" type="slidenum">
              <a:rPr lang="es-ES_tradnl" altLang="es-MX"/>
              <a:pPr>
                <a:defRPr/>
              </a:pPr>
              <a:t>‹Nº›</a:t>
            </a:fld>
            <a:endParaRPr lang="es-ES_tradnl" altLang="es-MX"/>
          </a:p>
        </p:txBody>
      </p:sp>
    </p:spTree>
    <p:extLst>
      <p:ext uri="{BB962C8B-B14F-4D97-AF65-F5344CB8AC3E}">
        <p14:creationId xmlns:p14="http://schemas.microsoft.com/office/powerpoint/2010/main" val="3973143456"/>
      </p:ext>
    </p:extLst>
  </p:cSld>
  <p:clrMapOvr>
    <a:masterClrMapping/>
  </p:clrMapOvr>
  <p:transition spd="slow">
    <p:circl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fecha 3"/>
          <p:cNvSpPr>
            <a:spLocks noGrp="1"/>
          </p:cNvSpPr>
          <p:nvPr>
            <p:ph type="dt" sz="half" idx="10"/>
          </p:nvPr>
        </p:nvSpPr>
        <p:spPr/>
        <p:txBody>
          <a:bodyPr/>
          <a:lstStyle>
            <a:lvl1pPr>
              <a:defRPr/>
            </a:lvl1pPr>
          </a:lstStyle>
          <a:p>
            <a:pPr>
              <a:defRPr/>
            </a:pPr>
            <a:fld id="{1F39A4C1-1085-4137-8184-C56706F2344E}"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4"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5" name="Marcador de número de diapositiva 5"/>
          <p:cNvSpPr>
            <a:spLocks noGrp="1"/>
          </p:cNvSpPr>
          <p:nvPr>
            <p:ph type="sldNum" sz="quarter" idx="12"/>
          </p:nvPr>
        </p:nvSpPr>
        <p:spPr/>
        <p:txBody>
          <a:bodyPr/>
          <a:lstStyle>
            <a:lvl1pPr>
              <a:defRPr/>
            </a:lvl1pPr>
          </a:lstStyle>
          <a:p>
            <a:pPr>
              <a:defRPr/>
            </a:pPr>
            <a:fld id="{C9FFC962-301C-4DE5-9E37-FE9B12351F20}" type="slidenum">
              <a:rPr lang="es-ES_tradnl" altLang="es-MX"/>
              <a:pPr>
                <a:defRPr/>
              </a:pPr>
              <a:t>‹Nº›</a:t>
            </a:fld>
            <a:endParaRPr lang="es-ES_tradnl" altLang="es-MX"/>
          </a:p>
        </p:txBody>
      </p:sp>
    </p:spTree>
    <p:extLst>
      <p:ext uri="{BB962C8B-B14F-4D97-AF65-F5344CB8AC3E}">
        <p14:creationId xmlns:p14="http://schemas.microsoft.com/office/powerpoint/2010/main" val="3295241320"/>
      </p:ext>
    </p:extLst>
  </p:cSld>
  <p:clrMapOvr>
    <a:masterClrMapping/>
  </p:clrMapOvr>
  <p:transition spd="slow">
    <p:circl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p:cNvSpPr>
            <a:spLocks noGrp="1"/>
          </p:cNvSpPr>
          <p:nvPr>
            <p:ph type="dt" sz="half" idx="10"/>
          </p:nvPr>
        </p:nvSpPr>
        <p:spPr/>
        <p:txBody>
          <a:bodyPr/>
          <a:lstStyle>
            <a:lvl1pPr>
              <a:defRPr/>
            </a:lvl1pPr>
          </a:lstStyle>
          <a:p>
            <a:pPr>
              <a:defRPr/>
            </a:pPr>
            <a:fld id="{3B9F50F4-8D88-4B9F-A1F6-3744421B5ECF}"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3"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4" name="Marcador de número de diapositiva 5"/>
          <p:cNvSpPr>
            <a:spLocks noGrp="1"/>
          </p:cNvSpPr>
          <p:nvPr>
            <p:ph type="sldNum" sz="quarter" idx="12"/>
          </p:nvPr>
        </p:nvSpPr>
        <p:spPr/>
        <p:txBody>
          <a:bodyPr/>
          <a:lstStyle>
            <a:lvl1pPr>
              <a:defRPr/>
            </a:lvl1pPr>
          </a:lstStyle>
          <a:p>
            <a:pPr>
              <a:defRPr/>
            </a:pPr>
            <a:fld id="{692F6FCC-A91A-4464-B3B3-AE749E643AE1}" type="slidenum">
              <a:rPr lang="es-ES_tradnl" altLang="es-MX"/>
              <a:pPr>
                <a:defRPr/>
              </a:pPr>
              <a:t>‹Nº›</a:t>
            </a:fld>
            <a:endParaRPr lang="es-ES_tradnl" altLang="es-MX"/>
          </a:p>
        </p:txBody>
      </p:sp>
    </p:spTree>
    <p:extLst>
      <p:ext uri="{BB962C8B-B14F-4D97-AF65-F5344CB8AC3E}">
        <p14:creationId xmlns:p14="http://schemas.microsoft.com/office/powerpoint/2010/main" val="2913164065"/>
      </p:ext>
    </p:extLst>
  </p:cSld>
  <p:clrMapOvr>
    <a:masterClrMapping/>
  </p:clrMapOvr>
  <p:transition spd="slow">
    <p:circl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n-US" smtClean="0"/>
              <a:t>Clic para editar título</a:t>
            </a:r>
            <a:endParaRPr lang="es-ES_tradnl"/>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2FD3B115-E9EA-4A79-A136-C519A06794CB}"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07345C9B-1175-4EE2-8D05-A89EE519F35B}" type="slidenum">
              <a:rPr lang="es-ES_tradnl" altLang="es-MX"/>
              <a:pPr>
                <a:defRPr/>
              </a:pPr>
              <a:t>‹Nº›</a:t>
            </a:fld>
            <a:endParaRPr lang="es-ES_tradnl" altLang="es-MX"/>
          </a:p>
        </p:txBody>
      </p:sp>
    </p:spTree>
    <p:extLst>
      <p:ext uri="{BB962C8B-B14F-4D97-AF65-F5344CB8AC3E}">
        <p14:creationId xmlns:p14="http://schemas.microsoft.com/office/powerpoint/2010/main" val="767532981"/>
      </p:ext>
    </p:extLst>
  </p:cSld>
  <p:clrMapOvr>
    <a:masterClrMapping/>
  </p:clrMapOvr>
  <p:transition spd="slow">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23815167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n-US" smtClean="0"/>
              <a:t>Clic para editar título</a:t>
            </a:r>
            <a:endParaRPr lang="es-ES_tradnl"/>
          </a:p>
        </p:txBody>
      </p:sp>
      <p:sp>
        <p:nvSpPr>
          <p:cNvPr id="3" name="Marcador de posición de imagen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_tradnl" noProof="0" dirty="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Haga clic para modificar el estilo de texto del patrón</a:t>
            </a:r>
          </a:p>
        </p:txBody>
      </p:sp>
      <p:sp>
        <p:nvSpPr>
          <p:cNvPr id="5" name="Marcador de fecha 3"/>
          <p:cNvSpPr>
            <a:spLocks noGrp="1"/>
          </p:cNvSpPr>
          <p:nvPr>
            <p:ph type="dt" sz="half" idx="10"/>
          </p:nvPr>
        </p:nvSpPr>
        <p:spPr/>
        <p:txBody>
          <a:bodyPr/>
          <a:lstStyle>
            <a:lvl1pPr>
              <a:defRPr/>
            </a:lvl1pPr>
          </a:lstStyle>
          <a:p>
            <a:pPr>
              <a:defRPr/>
            </a:pPr>
            <a:fld id="{90BECFAF-F074-48BE-9159-238E16F9CB8F}"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6"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7" name="Marcador de número de diapositiva 5"/>
          <p:cNvSpPr>
            <a:spLocks noGrp="1"/>
          </p:cNvSpPr>
          <p:nvPr>
            <p:ph type="sldNum" sz="quarter" idx="12"/>
          </p:nvPr>
        </p:nvSpPr>
        <p:spPr/>
        <p:txBody>
          <a:bodyPr/>
          <a:lstStyle>
            <a:lvl1pPr>
              <a:defRPr/>
            </a:lvl1pPr>
          </a:lstStyle>
          <a:p>
            <a:pPr>
              <a:defRPr/>
            </a:pPr>
            <a:fld id="{C2C30DDA-BB2A-4F23-AA92-E1782857C9B2}" type="slidenum">
              <a:rPr lang="es-ES_tradnl" altLang="es-MX"/>
              <a:pPr>
                <a:defRPr/>
              </a:pPr>
              <a:t>‹Nº›</a:t>
            </a:fld>
            <a:endParaRPr lang="es-ES_tradnl" altLang="es-MX"/>
          </a:p>
        </p:txBody>
      </p:sp>
    </p:spTree>
    <p:extLst>
      <p:ext uri="{BB962C8B-B14F-4D97-AF65-F5344CB8AC3E}">
        <p14:creationId xmlns:p14="http://schemas.microsoft.com/office/powerpoint/2010/main" val="3388645749"/>
      </p:ext>
    </p:extLst>
  </p:cSld>
  <p:clrMapOvr>
    <a:masterClrMapping/>
  </p:clrMapOvr>
  <p:transition spd="slow">
    <p:circl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n-US" smtClean="0"/>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2045B842-0299-46E9-A82D-19BC7E979F56}"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C4087D0D-F854-46C5-A9B9-AA1A24CF66BA}" type="slidenum">
              <a:rPr lang="es-ES_tradnl" altLang="es-MX"/>
              <a:pPr>
                <a:defRPr/>
              </a:pPr>
              <a:t>‹Nº›</a:t>
            </a:fld>
            <a:endParaRPr lang="es-ES_tradnl" altLang="es-MX"/>
          </a:p>
        </p:txBody>
      </p:sp>
    </p:spTree>
    <p:extLst>
      <p:ext uri="{BB962C8B-B14F-4D97-AF65-F5344CB8AC3E}">
        <p14:creationId xmlns:p14="http://schemas.microsoft.com/office/powerpoint/2010/main" val="1116816994"/>
      </p:ext>
    </p:extLst>
  </p:cSld>
  <p:clrMapOvr>
    <a:masterClrMapping/>
  </p:clrMapOvr>
  <p:transition spd="slow">
    <p:circl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n-US" smtClean="0"/>
              <a:t>Clic para editar título</a:t>
            </a:r>
            <a:endParaRPr lang="es-ES_tradnl"/>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10"/>
          </p:nvPr>
        </p:nvSpPr>
        <p:spPr/>
        <p:txBody>
          <a:bodyPr/>
          <a:lstStyle>
            <a:lvl1pPr>
              <a:defRPr/>
            </a:lvl1pPr>
          </a:lstStyle>
          <a:p>
            <a:pPr>
              <a:defRPr/>
            </a:pPr>
            <a:fld id="{864AC6DE-C3F6-45A6-AC7A-FCF929017C95}" type="datetimeFigureOut">
              <a:rPr lang="es-ES_tradnl">
                <a:solidFill>
                  <a:prstClr val="black">
                    <a:tint val="75000"/>
                  </a:prstClr>
                </a:solidFill>
              </a:rPr>
              <a:pPr>
                <a:defRPr/>
              </a:pPr>
              <a:t>31/05/2016</a:t>
            </a:fld>
            <a:endParaRPr lang="es-ES_tradnl" dirty="0">
              <a:solidFill>
                <a:prstClr val="black">
                  <a:tint val="75000"/>
                </a:prstClr>
              </a:solidFill>
            </a:endParaRPr>
          </a:p>
        </p:txBody>
      </p:sp>
      <p:sp>
        <p:nvSpPr>
          <p:cNvPr id="5" name="Marcador de pie de página 4"/>
          <p:cNvSpPr>
            <a:spLocks noGrp="1"/>
          </p:cNvSpPr>
          <p:nvPr>
            <p:ph type="ftr" sz="quarter" idx="11"/>
          </p:nvPr>
        </p:nvSpPr>
        <p:spPr/>
        <p:txBody>
          <a:bodyPr/>
          <a:lstStyle>
            <a:lvl1pPr>
              <a:defRPr/>
            </a:lvl1pPr>
          </a:lstStyle>
          <a:p>
            <a:pPr>
              <a:defRPr/>
            </a:pPr>
            <a:endParaRPr lang="es-ES_tradnl">
              <a:solidFill>
                <a:prstClr val="black">
                  <a:tint val="75000"/>
                </a:prstClr>
              </a:solidFill>
            </a:endParaRPr>
          </a:p>
        </p:txBody>
      </p:sp>
      <p:sp>
        <p:nvSpPr>
          <p:cNvPr id="6" name="Marcador de número de diapositiva 5"/>
          <p:cNvSpPr>
            <a:spLocks noGrp="1"/>
          </p:cNvSpPr>
          <p:nvPr>
            <p:ph type="sldNum" sz="quarter" idx="12"/>
          </p:nvPr>
        </p:nvSpPr>
        <p:spPr/>
        <p:txBody>
          <a:bodyPr/>
          <a:lstStyle>
            <a:lvl1pPr>
              <a:defRPr/>
            </a:lvl1pPr>
          </a:lstStyle>
          <a:p>
            <a:pPr>
              <a:defRPr/>
            </a:pPr>
            <a:fld id="{A3200B43-BCD3-43E9-8673-95F85D2A78CE}" type="slidenum">
              <a:rPr lang="es-ES_tradnl" altLang="es-MX"/>
              <a:pPr>
                <a:defRPr/>
              </a:pPr>
              <a:t>‹Nº›</a:t>
            </a:fld>
            <a:endParaRPr lang="es-ES_tradnl" altLang="es-MX"/>
          </a:p>
        </p:txBody>
      </p:sp>
    </p:spTree>
    <p:extLst>
      <p:ext uri="{BB962C8B-B14F-4D97-AF65-F5344CB8AC3E}">
        <p14:creationId xmlns:p14="http://schemas.microsoft.com/office/powerpoint/2010/main" val="2903490706"/>
      </p:ext>
    </p:extLst>
  </p:cSld>
  <p:clrMapOvr>
    <a:masterClrMapping/>
  </p:clrMapOvr>
  <p:transition spd="slow">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6" name="Footer Placeholder 5"/>
          <p:cNvSpPr>
            <a:spLocks noGrp="1"/>
          </p:cNvSpPr>
          <p:nvPr>
            <p:ph type="ftr" sz="quarter" idx="11"/>
          </p:nvPr>
        </p:nvSpPr>
        <p:spPr/>
        <p:txBody>
          <a:bodyPr/>
          <a:lstStyle/>
          <a:p>
            <a:endParaRPr lang="es-MX">
              <a:solidFill>
                <a:prstClr val="black">
                  <a:tint val="75000"/>
                </a:prstClr>
              </a:solidFill>
            </a:endParaRPr>
          </a:p>
        </p:txBody>
      </p:sp>
      <p:sp>
        <p:nvSpPr>
          <p:cNvPr id="7" name="Slide Number Placeholder 6"/>
          <p:cNvSpPr>
            <a:spLocks noGrp="1"/>
          </p:cNvSpPr>
          <p:nvPr>
            <p:ph type="sldNum" sz="quarter" idx="12"/>
          </p:nvPr>
        </p:nvSpPr>
        <p:spPr/>
        <p:txBody>
          <a:body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2762387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F3097CE-71A8-4958-987A-8C583743DB8A}" type="datetimeFigureOut">
              <a:rPr lang="es-MX" smtClean="0">
                <a:solidFill>
                  <a:prstClr val="black">
                    <a:tint val="75000"/>
                  </a:prstClr>
                </a:solidFill>
              </a:rPr>
              <a:pPr/>
              <a:t>31/05/2016</a:t>
            </a:fld>
            <a:endParaRPr lang="es-MX">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MX">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7764BC8-8648-44F1-A675-597193781D4B}" type="slidenum">
              <a:rPr lang="es-MX" smtClean="0">
                <a:solidFill>
                  <a:srgbClr val="90C226"/>
                </a:solidFill>
              </a:rPr>
              <a:pPr/>
              <a:t>‹Nº›</a:t>
            </a:fld>
            <a:endParaRPr lang="es-MX">
              <a:solidFill>
                <a:srgbClr val="90C226"/>
              </a:solidFill>
            </a:endParaRPr>
          </a:p>
        </p:txBody>
      </p:sp>
    </p:spTree>
    <p:extLst>
      <p:ext uri="{BB962C8B-B14F-4D97-AF65-F5344CB8AC3E}">
        <p14:creationId xmlns:p14="http://schemas.microsoft.com/office/powerpoint/2010/main" val="1427442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Marcador de título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MX" smtClean="0"/>
              <a:t>Clic para editar título</a:t>
            </a:r>
            <a:endParaRPr lang="es-ES_tradnl" altLang="es-MX" smtClean="0"/>
          </a:p>
        </p:txBody>
      </p:sp>
      <p:sp>
        <p:nvSpPr>
          <p:cNvPr id="2051" name="Marcador de tex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MX" smtClean="0"/>
              <a:t>Haga clic para modificar el estilo de texto del patrón</a:t>
            </a:r>
          </a:p>
          <a:p>
            <a:pPr lvl="1"/>
            <a:r>
              <a:rPr lang="en-US" altLang="es-MX" smtClean="0"/>
              <a:t>Segundo nivel</a:t>
            </a:r>
          </a:p>
          <a:p>
            <a:pPr lvl="2"/>
            <a:r>
              <a:rPr lang="en-US" altLang="es-MX" smtClean="0"/>
              <a:t>Tercer nivel</a:t>
            </a:r>
          </a:p>
          <a:p>
            <a:pPr lvl="3"/>
            <a:r>
              <a:rPr lang="en-US" altLang="es-MX" smtClean="0"/>
              <a:t>Cuarto nivel</a:t>
            </a:r>
          </a:p>
          <a:p>
            <a:pPr lvl="4"/>
            <a:r>
              <a:rPr lang="en-US" altLang="es-MX" smtClean="0"/>
              <a:t>Quinto nivel</a:t>
            </a:r>
            <a:endParaRPr lang="es-ES_tradnl" altLang="es-MX" smtClean="0"/>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mn-lt"/>
                <a:cs typeface="+mn-cs"/>
              </a:defRPr>
            </a:lvl1pPr>
          </a:lstStyle>
          <a:p>
            <a:pPr>
              <a:defRPr/>
            </a:pPr>
            <a:fld id="{722987DF-7002-41C2-9D5B-0E57E36BED03}" type="datetimeFigureOut">
              <a:rPr lang="es-ES_tradnl"/>
              <a:pPr>
                <a:defRPr/>
              </a:pPr>
              <a:t>31/05/2016</a:t>
            </a:fld>
            <a:endParaRPr lang="es-ES_tradnl"/>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mn-lt"/>
                <a:cs typeface="+mn-cs"/>
              </a:defRPr>
            </a:lvl1pPr>
          </a:lstStyle>
          <a:p>
            <a:pPr>
              <a:defRPr/>
            </a:pPr>
            <a:endParaRPr lang="es-ES_tradnl"/>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422495EB-1D86-4E31-9C87-E3FF4C056439}" type="slidenum">
              <a:rPr lang="es-ES_tradnl" altLang="es-MX" smtClean="0"/>
              <a:pPr defTabSz="457200" fontAlgn="base">
                <a:spcBef>
                  <a:spcPct val="0"/>
                </a:spcBef>
                <a:spcAft>
                  <a:spcPct val="0"/>
                </a:spcAft>
                <a:defRPr/>
              </a:pPr>
              <a:t>‹Nº›</a:t>
            </a:fld>
            <a:endParaRPr lang="es-ES_tradnl" altLang="es-MX"/>
          </a:p>
        </p:txBody>
      </p:sp>
    </p:spTree>
    <p:extLst>
      <p:ext uri="{BB962C8B-B14F-4D97-AF65-F5344CB8AC3E}">
        <p14:creationId xmlns:p14="http://schemas.microsoft.com/office/powerpoint/2010/main" val="284877746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slow">
    <p:fade/>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MX" smtClean="0"/>
              <a:t>Clic para editar título</a:t>
            </a:r>
            <a:endParaRPr lang="es-ES_tradnl" altLang="es-MX" smtClean="0"/>
          </a:p>
        </p:txBody>
      </p:sp>
      <p:sp>
        <p:nvSpPr>
          <p:cNvPr id="1027" name="Marcador de tex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MX" smtClean="0"/>
              <a:t>Haga clic para modificar el estilo de texto del patrón</a:t>
            </a:r>
          </a:p>
          <a:p>
            <a:pPr lvl="1"/>
            <a:r>
              <a:rPr lang="en-US" altLang="es-MX" smtClean="0"/>
              <a:t>Segundo nivel</a:t>
            </a:r>
          </a:p>
          <a:p>
            <a:pPr lvl="2"/>
            <a:r>
              <a:rPr lang="en-US" altLang="es-MX" smtClean="0"/>
              <a:t>Tercer nivel</a:t>
            </a:r>
          </a:p>
          <a:p>
            <a:pPr lvl="3"/>
            <a:r>
              <a:rPr lang="en-US" altLang="es-MX" smtClean="0"/>
              <a:t>Cuarto nivel</a:t>
            </a:r>
          </a:p>
          <a:p>
            <a:pPr lvl="4"/>
            <a:r>
              <a:rPr lang="en-US" altLang="es-MX" smtClean="0"/>
              <a:t>Quinto nivel</a:t>
            </a:r>
            <a:endParaRPr lang="es-ES_tradnl" altLang="es-MX" smtClean="0"/>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457200">
              <a:defRPr/>
            </a:pPr>
            <a:fld id="{42399417-1626-471F-A08D-2FFD0526407F}" type="datetimeFigureOut">
              <a:rPr lang="es-ES_tradnl" smtClean="0">
                <a:solidFill>
                  <a:prstClr val="black">
                    <a:tint val="75000"/>
                  </a:prstClr>
                </a:solidFill>
              </a:rPr>
              <a:pPr defTabSz="457200">
                <a:defRPr/>
              </a:pPr>
              <a:t>31/05/2016</a:t>
            </a:fld>
            <a:endParaRPr lang="es-ES_tradnl" dirty="0">
              <a:solidFill>
                <a:prstClr val="black">
                  <a:tint val="75000"/>
                </a:prstClr>
              </a:solidFill>
            </a:endParaRPr>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457200">
              <a:defRPr/>
            </a:pPr>
            <a:endParaRPr lang="es-ES_tradnl">
              <a:solidFill>
                <a:prstClr val="black">
                  <a:tint val="75000"/>
                </a:prstClr>
              </a:solidFill>
            </a:endParaRPr>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1575E923-0096-420D-9CBE-B8D08184D116}" type="slidenum">
              <a:rPr lang="es-ES_tradnl" altLang="es-MX" smtClean="0"/>
              <a:pPr defTabSz="457200" fontAlgn="base">
                <a:spcBef>
                  <a:spcPct val="0"/>
                </a:spcBef>
                <a:spcAft>
                  <a:spcPct val="0"/>
                </a:spcAft>
                <a:defRPr/>
              </a:pPr>
              <a:t>‹Nº›</a:t>
            </a:fld>
            <a:endParaRPr lang="es-ES_tradnl" altLang="es-MX"/>
          </a:p>
        </p:txBody>
      </p:sp>
    </p:spTree>
    <p:extLst>
      <p:ext uri="{BB962C8B-B14F-4D97-AF65-F5344CB8AC3E}">
        <p14:creationId xmlns:p14="http://schemas.microsoft.com/office/powerpoint/2010/main" val="108819263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spd="slow">
    <p:circle/>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MX" smtClean="0"/>
              <a:t>Clic para editar título</a:t>
            </a:r>
            <a:endParaRPr lang="es-ES_tradnl" altLang="es-MX" smtClean="0"/>
          </a:p>
        </p:txBody>
      </p:sp>
      <p:sp>
        <p:nvSpPr>
          <p:cNvPr id="1027" name="Marcador de tex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MX" smtClean="0"/>
              <a:t>Haga clic para modificar el estilo de texto del patrón</a:t>
            </a:r>
          </a:p>
          <a:p>
            <a:pPr lvl="1"/>
            <a:r>
              <a:rPr lang="en-US" altLang="es-MX" smtClean="0"/>
              <a:t>Segundo nivel</a:t>
            </a:r>
          </a:p>
          <a:p>
            <a:pPr lvl="2"/>
            <a:r>
              <a:rPr lang="en-US" altLang="es-MX" smtClean="0"/>
              <a:t>Tercer nivel</a:t>
            </a:r>
          </a:p>
          <a:p>
            <a:pPr lvl="3"/>
            <a:r>
              <a:rPr lang="en-US" altLang="es-MX" smtClean="0"/>
              <a:t>Cuarto nivel</a:t>
            </a:r>
          </a:p>
          <a:p>
            <a:pPr lvl="4"/>
            <a:r>
              <a:rPr lang="en-US" altLang="es-MX" smtClean="0"/>
              <a:t>Quinto nivel</a:t>
            </a:r>
            <a:endParaRPr lang="es-ES_tradnl" altLang="es-MX" smtClean="0"/>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457200">
              <a:defRPr/>
            </a:pPr>
            <a:fld id="{42399417-1626-471F-A08D-2FFD0526407F}" type="datetimeFigureOut">
              <a:rPr lang="es-ES_tradnl" smtClean="0">
                <a:solidFill>
                  <a:prstClr val="black">
                    <a:tint val="75000"/>
                  </a:prstClr>
                </a:solidFill>
              </a:rPr>
              <a:pPr defTabSz="457200">
                <a:defRPr/>
              </a:pPr>
              <a:t>31/05/2016</a:t>
            </a:fld>
            <a:endParaRPr lang="es-ES_tradnl" dirty="0">
              <a:solidFill>
                <a:prstClr val="black">
                  <a:tint val="75000"/>
                </a:prstClr>
              </a:solidFill>
            </a:endParaRPr>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457200">
              <a:defRPr/>
            </a:pPr>
            <a:endParaRPr lang="es-ES_tradnl">
              <a:solidFill>
                <a:prstClr val="black">
                  <a:tint val="75000"/>
                </a:prstClr>
              </a:solidFill>
            </a:endParaRPr>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1575E923-0096-420D-9CBE-B8D08184D116}" type="slidenum">
              <a:rPr lang="es-ES_tradnl" altLang="es-MX" smtClean="0"/>
              <a:pPr defTabSz="457200" fontAlgn="base">
                <a:spcBef>
                  <a:spcPct val="0"/>
                </a:spcBef>
                <a:spcAft>
                  <a:spcPct val="0"/>
                </a:spcAft>
                <a:defRPr/>
              </a:pPr>
              <a:t>‹Nº›</a:t>
            </a:fld>
            <a:endParaRPr lang="es-ES_tradnl" altLang="es-MX"/>
          </a:p>
        </p:txBody>
      </p:sp>
    </p:spTree>
    <p:extLst>
      <p:ext uri="{BB962C8B-B14F-4D97-AF65-F5344CB8AC3E}">
        <p14:creationId xmlns:p14="http://schemas.microsoft.com/office/powerpoint/2010/main" val="365357157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spd="slow">
    <p:circle/>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 para editar título</a:t>
            </a:r>
            <a:endParaRPr lang="es-ES_tradnl"/>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1D26EB4-8CE4-2C47-BE00-BE61692018E6}" type="datetimeFigureOut">
              <a:rPr lang="es-ES_tradnl" smtClean="0">
                <a:solidFill>
                  <a:prstClr val="black">
                    <a:tint val="75000"/>
                  </a:prstClr>
                </a:solidFill>
              </a:rPr>
              <a:pPr defTabSz="457200"/>
              <a:t>31/05/2016</a:t>
            </a:fld>
            <a:endParaRPr lang="es-ES_tradnl">
              <a:solidFill>
                <a:prstClr val="black">
                  <a:tint val="75000"/>
                </a:prstClr>
              </a:solidFill>
            </a:endParaRPr>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s-ES_tradnl">
              <a:solidFill>
                <a:prstClr val="black">
                  <a:tint val="75000"/>
                </a:prstClr>
              </a:solidFill>
            </a:endParaRPr>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76BD2F4-5537-3E45-92E1-0ADE022823F6}" type="slidenum">
              <a:rPr lang="es-ES_tradnl" smtClean="0">
                <a:solidFill>
                  <a:prstClr val="black">
                    <a:tint val="75000"/>
                  </a:prstClr>
                </a:solidFill>
              </a:rPr>
              <a:pPr defTabSz="457200"/>
              <a:t>‹Nº›</a:t>
            </a:fld>
            <a:endParaRPr lang="es-ES_tradnl">
              <a:solidFill>
                <a:prstClr val="black">
                  <a:tint val="75000"/>
                </a:prstClr>
              </a:solidFill>
            </a:endParaRPr>
          </a:p>
        </p:txBody>
      </p:sp>
    </p:spTree>
    <p:extLst>
      <p:ext uri="{BB962C8B-B14F-4D97-AF65-F5344CB8AC3E}">
        <p14:creationId xmlns:p14="http://schemas.microsoft.com/office/powerpoint/2010/main" val="11277430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 para editar título</a:t>
            </a:r>
            <a:endParaRPr lang="es-ES_tradnl"/>
          </a:p>
        </p:txBody>
      </p:sp>
      <p:sp>
        <p:nvSpPr>
          <p:cNvPr id="3" name="Marcador de texto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_tradnl"/>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1D26EB4-8CE4-2C47-BE00-BE61692018E6}" type="datetimeFigureOut">
              <a:rPr lang="es-ES_tradnl" smtClean="0">
                <a:solidFill>
                  <a:prstClr val="black">
                    <a:tint val="75000"/>
                  </a:prstClr>
                </a:solidFill>
              </a:rPr>
              <a:pPr defTabSz="457200"/>
              <a:t>31/05/2016</a:t>
            </a:fld>
            <a:endParaRPr lang="es-ES_tradnl">
              <a:solidFill>
                <a:prstClr val="black">
                  <a:tint val="75000"/>
                </a:prstClr>
              </a:solidFill>
            </a:endParaRPr>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s-ES_tradnl">
              <a:solidFill>
                <a:prstClr val="black">
                  <a:tint val="75000"/>
                </a:prstClr>
              </a:solidFill>
            </a:endParaRPr>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76BD2F4-5537-3E45-92E1-0ADE022823F6}" type="slidenum">
              <a:rPr lang="es-ES_tradnl" smtClean="0">
                <a:solidFill>
                  <a:prstClr val="black">
                    <a:tint val="75000"/>
                  </a:prstClr>
                </a:solidFill>
              </a:rPr>
              <a:pPr defTabSz="457200"/>
              <a:t>‹Nº›</a:t>
            </a:fld>
            <a:endParaRPr lang="es-ES_tradnl">
              <a:solidFill>
                <a:prstClr val="black">
                  <a:tint val="75000"/>
                </a:prstClr>
              </a:solidFill>
            </a:endParaRPr>
          </a:p>
        </p:txBody>
      </p:sp>
    </p:spTree>
    <p:extLst>
      <p:ext uri="{BB962C8B-B14F-4D97-AF65-F5344CB8AC3E}">
        <p14:creationId xmlns:p14="http://schemas.microsoft.com/office/powerpoint/2010/main" val="350643328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MX" smtClean="0"/>
              <a:t>Clic para editar título</a:t>
            </a:r>
            <a:endParaRPr lang="es-ES_tradnl" altLang="es-MX" smtClean="0"/>
          </a:p>
        </p:txBody>
      </p:sp>
      <p:sp>
        <p:nvSpPr>
          <p:cNvPr id="1027" name="Marcador de texto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MX" smtClean="0"/>
              <a:t>Haga clic para modificar el estilo de texto del patrón</a:t>
            </a:r>
          </a:p>
          <a:p>
            <a:pPr lvl="1"/>
            <a:r>
              <a:rPr lang="en-US" altLang="es-MX" smtClean="0"/>
              <a:t>Segundo nivel</a:t>
            </a:r>
          </a:p>
          <a:p>
            <a:pPr lvl="2"/>
            <a:r>
              <a:rPr lang="en-US" altLang="es-MX" smtClean="0"/>
              <a:t>Tercer nivel</a:t>
            </a:r>
          </a:p>
          <a:p>
            <a:pPr lvl="3"/>
            <a:r>
              <a:rPr lang="en-US" altLang="es-MX" smtClean="0"/>
              <a:t>Cuarto nivel</a:t>
            </a:r>
          </a:p>
          <a:p>
            <a:pPr lvl="4"/>
            <a:r>
              <a:rPr lang="en-US" altLang="es-MX" smtClean="0"/>
              <a:t>Quinto nivel</a:t>
            </a:r>
            <a:endParaRPr lang="es-ES_tradnl" altLang="es-MX" smtClean="0"/>
          </a:p>
        </p:txBody>
      </p:sp>
      <p:sp>
        <p:nvSpPr>
          <p:cNvPr id="4" name="Marcador de fecha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defTabSz="457200">
              <a:defRPr/>
            </a:pPr>
            <a:fld id="{88CF4EBE-163C-41F4-A064-6D755890CC78}" type="datetimeFigureOut">
              <a:rPr lang="es-ES_tradnl" smtClean="0">
                <a:solidFill>
                  <a:prstClr val="black">
                    <a:tint val="75000"/>
                  </a:prstClr>
                </a:solidFill>
              </a:rPr>
              <a:pPr defTabSz="457200">
                <a:defRPr/>
              </a:pPr>
              <a:t>31/05/2016</a:t>
            </a:fld>
            <a:endParaRPr lang="es-ES_tradnl" dirty="0">
              <a:solidFill>
                <a:prstClr val="black">
                  <a:tint val="75000"/>
                </a:prstClr>
              </a:solidFill>
            </a:endParaRPr>
          </a:p>
        </p:txBody>
      </p:sp>
      <p:sp>
        <p:nvSpPr>
          <p:cNvPr id="5" name="Marcador de pie de página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defTabSz="457200">
              <a:defRPr/>
            </a:pPr>
            <a:endParaRPr lang="es-ES_tradnl">
              <a:solidFill>
                <a:prstClr val="black">
                  <a:tint val="75000"/>
                </a:prstClr>
              </a:solidFill>
            </a:endParaRPr>
          </a:p>
        </p:txBody>
      </p:sp>
      <p:sp>
        <p:nvSpPr>
          <p:cNvPr id="6" name="Marcador de número de diapositiva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defTabSz="457200" fontAlgn="base">
              <a:spcBef>
                <a:spcPct val="0"/>
              </a:spcBef>
              <a:spcAft>
                <a:spcPct val="0"/>
              </a:spcAft>
              <a:defRPr/>
            </a:pPr>
            <a:fld id="{09D3D6C3-E474-4E25-9C8A-DFFAC62A01B5}" type="slidenum">
              <a:rPr lang="es-ES_tradnl" altLang="es-MX" smtClean="0"/>
              <a:pPr defTabSz="457200" fontAlgn="base">
                <a:spcBef>
                  <a:spcPct val="0"/>
                </a:spcBef>
                <a:spcAft>
                  <a:spcPct val="0"/>
                </a:spcAft>
                <a:defRPr/>
              </a:pPr>
              <a:t>‹Nº›</a:t>
            </a:fld>
            <a:endParaRPr lang="es-ES_tradnl" altLang="es-MX"/>
          </a:p>
        </p:txBody>
      </p:sp>
    </p:spTree>
    <p:extLst>
      <p:ext uri="{BB962C8B-B14F-4D97-AF65-F5344CB8AC3E}">
        <p14:creationId xmlns:p14="http://schemas.microsoft.com/office/powerpoint/2010/main" val="290148682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spd="slow">
    <p:circle/>
  </p:transition>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_trad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3.jpeg"/><Relationship Id="rId1" Type="http://schemas.openxmlformats.org/officeDocument/2006/relationships/slideLayout" Target="../slideLayouts/slideLayout2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50.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3.jpeg"/><Relationship Id="rId1" Type="http://schemas.openxmlformats.org/officeDocument/2006/relationships/slideLayout" Target="../slideLayouts/slideLayout40.xml"/><Relationship Id="rId5" Type="http://schemas.openxmlformats.org/officeDocument/2006/relationships/image" Target="../media/image24.png"/><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9.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jpeg"/><Relationship Id="rId1" Type="http://schemas.openxmlformats.org/officeDocument/2006/relationships/slideLayout" Target="../slideLayouts/slideLayout61.xml"/><Relationship Id="rId5" Type="http://schemas.openxmlformats.org/officeDocument/2006/relationships/image" Target="../media/image30.jp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202999" y="-290945"/>
            <a:ext cx="8645236" cy="1055116"/>
          </a:xfrm>
        </p:spPr>
        <p:txBody>
          <a:bodyPr>
            <a:noAutofit/>
          </a:bodyPr>
          <a:lstStyle/>
          <a:p>
            <a:pPr algn="just"/>
            <a:r>
              <a:rPr lang="es-MX" sz="2800" dirty="0" smtClean="0"/>
              <a:t>                    ANA LIDIA VIVEROS MAR</a:t>
            </a:r>
            <a:endParaRPr lang="es-MX" sz="2800" dirty="0"/>
          </a:p>
        </p:txBody>
      </p:sp>
      <p:pic>
        <p:nvPicPr>
          <p:cNvPr id="4" name="Picture 3" descr="C:\Documents and Settings\rlagunes.LAGLORIA.000\Mis documentos\Carp. historia\Fotos ingenio-2\100_0142.jpg"/>
          <p:cNvPicPr>
            <a:picLocks noChangeAspect="1" noChangeArrowheads="1"/>
          </p:cNvPicPr>
          <p:nvPr/>
        </p:nvPicPr>
        <p:blipFill>
          <a:blip r:embed="rId2" cstate="print"/>
          <a:srcRect/>
          <a:stretch>
            <a:fillRect/>
          </a:stretch>
        </p:blipFill>
        <p:spPr bwMode="auto">
          <a:xfrm>
            <a:off x="1507067" y="1592857"/>
            <a:ext cx="7451304" cy="4285055"/>
          </a:xfrm>
          <a:prstGeom prst="rect">
            <a:avLst/>
          </a:prstGeom>
          <a:ln>
            <a:noFill/>
          </a:ln>
          <a:effectLst>
            <a:softEdge rad="112500"/>
          </a:effectLst>
        </p:spPr>
      </p:pic>
      <p:sp>
        <p:nvSpPr>
          <p:cNvPr id="5" name="Subtítulo 4"/>
          <p:cNvSpPr>
            <a:spLocks noGrp="1"/>
          </p:cNvSpPr>
          <p:nvPr>
            <p:ph type="subTitle" idx="1"/>
          </p:nvPr>
        </p:nvSpPr>
        <p:spPr>
          <a:xfrm>
            <a:off x="-696745" y="1044407"/>
            <a:ext cx="7766936" cy="1096899"/>
          </a:xfrm>
        </p:spPr>
        <p:txBody>
          <a:bodyPr>
            <a:normAutofit/>
          </a:bodyPr>
          <a:lstStyle/>
          <a:p>
            <a:r>
              <a:rPr lang="es-ES" sz="2400" b="1" dirty="0" smtClean="0">
                <a:latin typeface="Arial" panose="020B0604020202020204" pitchFamily="34" charset="0"/>
                <a:cs typeface="Arial" panose="020B0604020202020204" pitchFamily="34" charset="0"/>
              </a:rPr>
              <a:t> INGENIO LA GLORIA S.A. </a:t>
            </a:r>
            <a:endParaRPr lang="es-ES" sz="2400" b="1" dirty="0">
              <a:latin typeface="Arial" panose="020B0604020202020204" pitchFamily="34" charset="0"/>
              <a:cs typeface="Arial" panose="020B0604020202020204" pitchFamily="34" charset="0"/>
            </a:endParaRPr>
          </a:p>
        </p:txBody>
      </p:sp>
      <p:sp>
        <p:nvSpPr>
          <p:cNvPr id="6" name="CuadroTexto 5"/>
          <p:cNvSpPr txBox="1"/>
          <p:nvPr/>
        </p:nvSpPr>
        <p:spPr>
          <a:xfrm>
            <a:off x="2406392" y="5783268"/>
            <a:ext cx="5652653"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defTabSz="457200" eaLnBrk="0" fontAlgn="base" hangingPunct="0">
              <a:spcBef>
                <a:spcPct val="0"/>
              </a:spcBef>
              <a:spcAft>
                <a:spcPct val="0"/>
              </a:spcAft>
              <a:defRPr/>
            </a:pPr>
            <a:r>
              <a:rPr lang="es-MX" dirty="0">
                <a:solidFill>
                  <a:prstClr val="black"/>
                </a:solidFill>
                <a:latin typeface="Arial" panose="020B0604020202020204" pitchFamily="34" charset="0"/>
                <a:cs typeface="Arial" panose="020B0604020202020204" pitchFamily="34" charset="0"/>
              </a:rPr>
              <a:t>DEPARTAMENTO DE PLAGAS Y ENFERMEDADES</a:t>
            </a:r>
          </a:p>
          <a:p>
            <a:pPr defTabSz="457200" eaLnBrk="0" fontAlgn="base" hangingPunct="0">
              <a:spcBef>
                <a:spcPct val="0"/>
              </a:spcBef>
              <a:spcAft>
                <a:spcPct val="0"/>
              </a:spcAft>
              <a:defRPr/>
            </a:pPr>
            <a:r>
              <a:rPr lang="es-MX" dirty="0">
                <a:solidFill>
                  <a:prstClr val="black"/>
                </a:solidFill>
                <a:latin typeface="Arial" panose="020B0604020202020204" pitchFamily="34" charset="0"/>
                <a:cs typeface="Arial" panose="020B0604020202020204" pitchFamily="34" charset="0"/>
              </a:rPr>
              <a:t> </a:t>
            </a:r>
          </a:p>
          <a:p>
            <a:pPr defTabSz="457200" eaLnBrk="0" fontAlgn="base" hangingPunct="0">
              <a:spcBef>
                <a:spcPct val="0"/>
              </a:spcBef>
              <a:spcAft>
                <a:spcPct val="0"/>
              </a:spcAft>
              <a:defRPr/>
            </a:pPr>
            <a:r>
              <a:rPr lang="es-MX" dirty="0" smtClean="0">
                <a:solidFill>
                  <a:prstClr val="black"/>
                </a:solidFill>
                <a:latin typeface="Arial" panose="020B0604020202020204" pitchFamily="34" charset="0"/>
                <a:cs typeface="Arial" panose="020B0604020202020204" pitchFamily="34" charset="0"/>
              </a:rPr>
              <a:t> Ingeniero Parasitólogo. Leopoldo Montero Ramírez</a:t>
            </a:r>
            <a:endParaRPr lang="es-MX"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5149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4" name="Marcador de contenido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783255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1 Título"/>
          <p:cNvSpPr>
            <a:spLocks noGrp="1"/>
          </p:cNvSpPr>
          <p:nvPr>
            <p:ph type="title"/>
          </p:nvPr>
        </p:nvSpPr>
        <p:spPr>
          <a:xfrm>
            <a:off x="1828800" y="352426"/>
            <a:ext cx="8408989" cy="790575"/>
          </a:xfrm>
        </p:spPr>
        <p:txBody>
          <a:bodyPr/>
          <a:lstStyle/>
          <a:p>
            <a:pPr eaLnBrk="1" hangingPunct="1"/>
            <a:r>
              <a:rPr lang="es-MX" altLang="es-MX" sz="2800" dirty="0" smtClean="0"/>
              <a:t>Asistencia a platicas con productores de caña de azúcar.</a:t>
            </a:r>
            <a:endParaRPr lang="es-MX" altLang="es-MX" sz="2800" dirty="0"/>
          </a:p>
        </p:txBody>
      </p:sp>
      <p:pic>
        <p:nvPicPr>
          <p:cNvPr id="3" name="Imagen 2"/>
          <p:cNvPicPr/>
          <p:nvPr/>
        </p:nvPicPr>
        <p:blipFill>
          <a:blip r:embed="rId3" cstate="print">
            <a:extLst>
              <a:ext uri="{28A0092B-C50C-407E-A947-70E740481C1C}">
                <a14:useLocalDpi xmlns:a14="http://schemas.microsoft.com/office/drawing/2010/main" val="0"/>
              </a:ext>
            </a:extLst>
          </a:blip>
          <a:stretch>
            <a:fillRect/>
          </a:stretch>
        </p:blipFill>
        <p:spPr>
          <a:xfrm>
            <a:off x="402510" y="1662112"/>
            <a:ext cx="4844415" cy="2517775"/>
          </a:xfrm>
          <a:prstGeom prst="rect">
            <a:avLst/>
          </a:prstGeom>
        </p:spPr>
      </p:pic>
      <p:pic>
        <p:nvPicPr>
          <p:cNvPr id="4" name="Imagen 3"/>
          <p:cNvPicPr/>
          <p:nvPr/>
        </p:nvPicPr>
        <p:blipFill>
          <a:blip r:embed="rId4" cstate="print">
            <a:extLst>
              <a:ext uri="{28A0092B-C50C-407E-A947-70E740481C1C}">
                <a14:useLocalDpi xmlns:a14="http://schemas.microsoft.com/office/drawing/2010/main" val="0"/>
              </a:ext>
            </a:extLst>
          </a:blip>
          <a:stretch>
            <a:fillRect/>
          </a:stretch>
        </p:blipFill>
        <p:spPr>
          <a:xfrm>
            <a:off x="402510" y="4179887"/>
            <a:ext cx="4844415" cy="2606675"/>
          </a:xfrm>
          <a:prstGeom prst="rect">
            <a:avLst/>
          </a:prstGeom>
        </p:spPr>
      </p:pic>
      <p:pic>
        <p:nvPicPr>
          <p:cNvPr id="5" name="Imagen 4"/>
          <p:cNvPicPr/>
          <p:nvPr/>
        </p:nvPicPr>
        <p:blipFill>
          <a:blip r:embed="rId5">
            <a:extLst>
              <a:ext uri="{28A0092B-C50C-407E-A947-70E740481C1C}">
                <a14:useLocalDpi xmlns:a14="http://schemas.microsoft.com/office/drawing/2010/main" val="0"/>
              </a:ext>
            </a:extLst>
          </a:blip>
          <a:stretch>
            <a:fillRect/>
          </a:stretch>
        </p:blipFill>
        <p:spPr>
          <a:xfrm>
            <a:off x="5480844" y="1359694"/>
            <a:ext cx="5612130" cy="2730500"/>
          </a:xfrm>
          <a:prstGeom prst="rect">
            <a:avLst/>
          </a:prstGeom>
        </p:spPr>
      </p:pic>
      <p:pic>
        <p:nvPicPr>
          <p:cNvPr id="6" name="Imagen 5"/>
          <p:cNvPicPr/>
          <p:nvPr/>
        </p:nvPicPr>
        <p:blipFill rotWithShape="1">
          <a:blip r:embed="rId6"/>
          <a:srcRect t="22149"/>
          <a:stretch/>
        </p:blipFill>
        <p:spPr>
          <a:xfrm>
            <a:off x="5246925" y="4112419"/>
            <a:ext cx="6315551" cy="2674143"/>
          </a:xfrm>
          <a:prstGeom prst="rect">
            <a:avLst/>
          </a:prstGeom>
        </p:spPr>
      </p:pic>
    </p:spTree>
    <p:extLst>
      <p:ext uri="{BB962C8B-B14F-4D97-AF65-F5344CB8AC3E}">
        <p14:creationId xmlns:p14="http://schemas.microsoft.com/office/powerpoint/2010/main" val="1969898048"/>
      </p:ext>
    </p:extLst>
  </p:cSld>
  <p:clrMapOvr>
    <a:masterClrMapping/>
  </p:clrMapOvr>
  <p:transition spd="slow">
    <p:circl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ángulo 4"/>
          <p:cNvSpPr/>
          <p:nvPr/>
        </p:nvSpPr>
        <p:spPr>
          <a:xfrm>
            <a:off x="1065276" y="630937"/>
            <a:ext cx="10610850" cy="7781104"/>
          </a:xfrm>
          <a:prstGeom prst="rect">
            <a:avLst/>
          </a:prstGeom>
        </p:spPr>
        <p:txBody>
          <a:bodyPr wrap="square">
            <a:spAutoFit/>
          </a:bodyPr>
          <a:lstStyle/>
          <a:p>
            <a:pPr marL="285750" lvl="0" indent="-285750" algn="just">
              <a:lnSpc>
                <a:spcPct val="115000"/>
              </a:lnSpc>
              <a:spcAft>
                <a:spcPts val="0"/>
              </a:spcAft>
              <a:buFont typeface="Wingdings" panose="05000000000000000000" pitchFamily="2" charset="2"/>
              <a:buChar char="Ø"/>
            </a:pPr>
            <a:r>
              <a:rPr lang="es-ES" sz="2000" b="1" dirty="0" smtClean="0">
                <a:latin typeface="Arial" panose="020B0604020202020204" pitchFamily="34" charset="0"/>
                <a:cs typeface="Arial" panose="020B0604020202020204" pitchFamily="34" charset="0"/>
              </a:rPr>
              <a:t>EXPERIENCIAS</a:t>
            </a:r>
          </a:p>
          <a:p>
            <a:pPr lvl="0" algn="just">
              <a:lnSpc>
                <a:spcPct val="115000"/>
              </a:lnSpc>
              <a:spcAft>
                <a:spcPts val="0"/>
              </a:spcAft>
            </a:pPr>
            <a:endParaRPr lang="es-ES" dirty="0" smtClean="0">
              <a:latin typeface="Arial" panose="020B0604020202020204" pitchFamily="34" charset="0"/>
              <a:cs typeface="Arial" panose="020B0604020202020204" pitchFamily="34" charset="0"/>
            </a:endParaRPr>
          </a:p>
          <a:p>
            <a:pPr lvl="0" algn="just">
              <a:lnSpc>
                <a:spcPct val="115000"/>
              </a:lnSpc>
              <a:spcAft>
                <a:spcPts val="0"/>
              </a:spcAft>
            </a:pPr>
            <a:r>
              <a:rPr lang="es-ES" dirty="0" smtClean="0">
                <a:latin typeface="Arial" panose="020B0604020202020204" pitchFamily="34" charset="0"/>
                <a:cs typeface="Arial" panose="020B0604020202020204" pitchFamily="34" charset="0"/>
              </a:rPr>
              <a:t>Realizar </a:t>
            </a:r>
            <a:r>
              <a:rPr lang="es-ES" dirty="0">
                <a:latin typeface="Arial" panose="020B0604020202020204" pitchFamily="34" charset="0"/>
                <a:cs typeface="Arial" panose="020B0604020202020204" pitchFamily="34" charset="0"/>
              </a:rPr>
              <a:t>las prácticas profesionales deja una visión sobre como es el ambiente laboral después de haber egresado de la Universidad, tener una experiencia y poder saber las habilidades que se tienen para desarrollar una actividad así como los conocimientos adquiridos durante la carrera y al estar en el Departamento de Plagas y Enfermedades del Ingenio La Gloria, se pueden entender las problemáticas que enfrentan los productores de caña de azúcar. </a:t>
            </a:r>
            <a:endParaRPr lang="es-ES" dirty="0">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15000"/>
              </a:lnSpc>
              <a:spcAft>
                <a:spcPts val="0"/>
              </a:spcAft>
              <a:buFont typeface="Wingdings" panose="05000000000000000000" pitchFamily="2" charset="2"/>
              <a:buChar char="Ø"/>
            </a:pPr>
            <a:r>
              <a:rPr lang="es-MX" b="1" dirty="0" smtClean="0">
                <a:latin typeface="Arial" panose="020B0604020202020204" pitchFamily="34" charset="0"/>
                <a:ea typeface="Calibri" panose="020F0502020204030204" pitchFamily="34" charset="0"/>
                <a:cs typeface="Arial" panose="020B0604020202020204" pitchFamily="34" charset="0"/>
              </a:rPr>
              <a:t>NO RECIBI APOYO ECONÓMICO. </a:t>
            </a:r>
            <a:endParaRPr lang="es-ES" b="1" dirty="0" smtClean="0">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15000"/>
              </a:lnSpc>
              <a:spcAft>
                <a:spcPts val="1000"/>
              </a:spcAft>
              <a:buFont typeface="Wingdings" panose="05000000000000000000" pitchFamily="2" charset="2"/>
              <a:buChar char="Ø"/>
            </a:pPr>
            <a:r>
              <a:rPr lang="es-MX" b="1" dirty="0" smtClean="0">
                <a:latin typeface="Arial" panose="020B0604020202020204" pitchFamily="34" charset="0"/>
                <a:ea typeface="Calibri" panose="020F0502020204030204" pitchFamily="34" charset="0"/>
                <a:cs typeface="Arial" panose="020B0604020202020204" pitchFamily="34" charset="0"/>
              </a:rPr>
              <a:t>SUGERENCIAS PARA PARA LOS ALUMNOS QUE A FUTURO CUMPLAN CON ESTA PRACTICA PROFESIONAL. </a:t>
            </a:r>
          </a:p>
          <a:p>
            <a:pPr marL="342900" lvl="0" indent="-342900" algn="just">
              <a:lnSpc>
                <a:spcPct val="115000"/>
              </a:lnSpc>
              <a:spcAft>
                <a:spcPts val="1000"/>
              </a:spcAft>
              <a:buFont typeface="Symbol" panose="05050102010706020507" pitchFamily="18" charset="2"/>
              <a:buChar char=""/>
            </a:pPr>
            <a:r>
              <a:rPr lang="es-MX" dirty="0" smtClean="0">
                <a:effectLst/>
                <a:latin typeface="Arial" panose="020B0604020202020204" pitchFamily="34" charset="0"/>
                <a:ea typeface="Calibri" panose="020F0502020204030204" pitchFamily="34" charset="0"/>
                <a:cs typeface="Arial" panose="020B0604020202020204" pitchFamily="34" charset="0"/>
              </a:rPr>
              <a:t>Elegir una institución referente a una actividad que les guste.</a:t>
            </a:r>
          </a:p>
          <a:p>
            <a:pPr marL="342900" lvl="0" indent="-342900" algn="just">
              <a:lnSpc>
                <a:spcPct val="115000"/>
              </a:lnSpc>
              <a:spcAft>
                <a:spcPts val="1000"/>
              </a:spcAft>
              <a:buFont typeface="Symbol" panose="05050102010706020507" pitchFamily="18" charset="2"/>
              <a:buChar char=""/>
            </a:pPr>
            <a:r>
              <a:rPr lang="es-MX" dirty="0" smtClean="0">
                <a:latin typeface="Arial" panose="020B0604020202020204" pitchFamily="34" charset="0"/>
                <a:ea typeface="Calibri" panose="020F0502020204030204" pitchFamily="34" charset="0"/>
                <a:cs typeface="Arial" panose="020B0604020202020204" pitchFamily="34" charset="0"/>
              </a:rPr>
              <a:t>Buscar una institución que les de apoyo económico.</a:t>
            </a:r>
          </a:p>
          <a:p>
            <a:pPr marL="342900" lvl="0" indent="-342900" algn="just">
              <a:lnSpc>
                <a:spcPct val="115000"/>
              </a:lnSpc>
              <a:spcAft>
                <a:spcPts val="1000"/>
              </a:spcAft>
              <a:buFont typeface="Symbol" panose="05050102010706020507" pitchFamily="18" charset="2"/>
              <a:buChar char=""/>
            </a:pPr>
            <a:endParaRPr lang="es-MX"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endParaRPr lang="es-MX" dirty="0" smtClean="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endParaRPr lang="es-MX"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endParaRPr lang="es-MX" dirty="0" smtClean="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endParaRPr lang="es-MX"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endParaRPr lang="es-MX" dirty="0" smtClean="0">
              <a:latin typeface="Arial" panose="020B060402020202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endParaRPr lang="es-MX" dirty="0">
              <a:effectLst/>
              <a:latin typeface="Arial" panose="020B0604020202020204" pitchFamily="34" charset="0"/>
              <a:ea typeface="Calibri" panose="020F0502020204030204" pitchFamily="34" charset="0"/>
              <a:cs typeface="Arial" panose="020B0604020202020204" pitchFamily="34" charset="0"/>
            </a:endParaRPr>
          </a:p>
          <a:p>
            <a:pPr lvl="0" algn="just">
              <a:lnSpc>
                <a:spcPct val="115000"/>
              </a:lnSpc>
              <a:spcAft>
                <a:spcPts val="1000"/>
              </a:spcAft>
            </a:pPr>
            <a:endParaRPr lang="es-ES"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995639032"/>
      </p:ext>
    </p:extLst>
  </p:cSld>
  <p:clrMapOvr>
    <a:masterClrMapping/>
  </p:clrMapOvr>
  <p:transition spd="slow">
    <p:circl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28045" y="481079"/>
            <a:ext cx="8596668" cy="3880773"/>
          </a:xfrm>
        </p:spPr>
        <p:txBody>
          <a:bodyPr/>
          <a:lstStyle/>
          <a:p>
            <a:pPr algn="just"/>
            <a:r>
              <a:rPr lang="es-ES" dirty="0"/>
              <a:t>El Ingenio La Gloria S.A, está ubicado en el domicilio conocido, congregación La Gloria, Municipio de Úrsula Galván, Veracruz, ver, México. Los productos derivados de la caña de azúcar producidos en dicho ingenio son: azúcar estándar, azúcar Empacada en 50 kg y 1.5 ton, Miel Incristalizable o Melaza y diversos tipos de alcohol. </a:t>
            </a:r>
          </a:p>
        </p:txBody>
      </p:sp>
      <p:pic>
        <p:nvPicPr>
          <p:cNvPr id="5" name="Imagen 4"/>
          <p:cNvPicPr>
            <a:picLocks noChangeAspect="1"/>
          </p:cNvPicPr>
          <p:nvPr/>
        </p:nvPicPr>
        <p:blipFill rotWithShape="1">
          <a:blip r:embed="rId2">
            <a:extLst>
              <a:ext uri="{28A0092B-C50C-407E-A947-70E740481C1C}">
                <a14:useLocalDpi xmlns:a14="http://schemas.microsoft.com/office/drawing/2010/main" val="0"/>
              </a:ext>
            </a:extLst>
          </a:blip>
          <a:srcRect r="11659" b="7582"/>
          <a:stretch/>
        </p:blipFill>
        <p:spPr>
          <a:xfrm>
            <a:off x="1450910" y="2095500"/>
            <a:ext cx="8092903" cy="4762500"/>
          </a:xfrm>
          <a:prstGeom prst="rect">
            <a:avLst/>
          </a:prstGeom>
        </p:spPr>
      </p:pic>
    </p:spTree>
    <p:extLst>
      <p:ext uri="{BB962C8B-B14F-4D97-AF65-F5344CB8AC3E}">
        <p14:creationId xmlns:p14="http://schemas.microsoft.com/office/powerpoint/2010/main" val="2120814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CuadroTexto 1"/>
          <p:cNvSpPr txBox="1"/>
          <p:nvPr/>
        </p:nvSpPr>
        <p:spPr>
          <a:xfrm>
            <a:off x="2000250" y="190500"/>
            <a:ext cx="7734300" cy="461665"/>
          </a:xfrm>
          <a:prstGeom prst="rect">
            <a:avLst/>
          </a:prstGeom>
          <a:noFill/>
        </p:spPr>
        <p:txBody>
          <a:bodyPr wrap="square" rtlCol="0">
            <a:spAutoFit/>
          </a:bodyPr>
          <a:lstStyle/>
          <a:p>
            <a:pPr algn="just"/>
            <a:r>
              <a:rPr lang="es-ES" sz="2400" b="1" dirty="0" smtClean="0">
                <a:latin typeface="Arial" panose="020B0604020202020204" pitchFamily="34" charset="0"/>
                <a:cs typeface="Arial" panose="020B0604020202020204" pitchFamily="34" charset="0"/>
              </a:rPr>
              <a:t>MUESTREO DE MOSCA PINTA O SALIVAZO</a:t>
            </a:r>
            <a:endParaRPr lang="es-ES" sz="2400" b="1" dirty="0">
              <a:latin typeface="Arial" panose="020B0604020202020204" pitchFamily="34" charset="0"/>
              <a:cs typeface="Arial" panose="020B0604020202020204" pitchFamily="34" charset="0"/>
            </a:endParaRPr>
          </a:p>
        </p:txBody>
      </p:sp>
      <p:pic>
        <p:nvPicPr>
          <p:cNvPr id="3" name="Imagen 2"/>
          <p:cNvPicPr>
            <a:picLocks noChangeAspect="1"/>
          </p:cNvPicPr>
          <p:nvPr/>
        </p:nvPicPr>
        <p:blipFill rotWithShape="1">
          <a:blip r:embed="rId3"/>
          <a:srcRect b="15287"/>
          <a:stretch/>
        </p:blipFill>
        <p:spPr>
          <a:xfrm>
            <a:off x="3981450" y="3470461"/>
            <a:ext cx="8210551" cy="3548904"/>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8200"/>
            <a:ext cx="3981450" cy="603885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1451" y="813531"/>
            <a:ext cx="8210550" cy="265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999537"/>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35"/>
          <a:stretch/>
        </p:blipFill>
        <p:spPr bwMode="auto">
          <a:xfrm>
            <a:off x="0" y="0"/>
            <a:ext cx="4249270" cy="355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9270" y="0"/>
            <a:ext cx="3817564"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1287" y="0"/>
            <a:ext cx="4430713" cy="321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177" y="2877343"/>
            <a:ext cx="5619750" cy="401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982" y="3104356"/>
            <a:ext cx="5160217" cy="3783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l="35807" t="43503" r="37202" b="18694"/>
          <a:stretch/>
        </p:blipFill>
        <p:spPr bwMode="auto">
          <a:xfrm>
            <a:off x="8679983" y="3234110"/>
            <a:ext cx="3512017" cy="3623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4371286"/>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1 Título"/>
          <p:cNvSpPr>
            <a:spLocks noGrp="1"/>
          </p:cNvSpPr>
          <p:nvPr>
            <p:ph type="title"/>
          </p:nvPr>
        </p:nvSpPr>
        <p:spPr>
          <a:xfrm>
            <a:off x="1954214" y="352426"/>
            <a:ext cx="8207375" cy="790575"/>
          </a:xfrm>
        </p:spPr>
        <p:txBody>
          <a:bodyPr/>
          <a:lstStyle/>
          <a:p>
            <a:pPr eaLnBrk="1" hangingPunct="1"/>
            <a:r>
              <a:rPr lang="es-ES" sz="2800" dirty="0" smtClean="0"/>
              <a:t>Muestreo de </a:t>
            </a:r>
            <a:r>
              <a:rPr lang="es-ES" sz="2800" dirty="0"/>
              <a:t>picudos (</a:t>
            </a:r>
            <a:r>
              <a:rPr lang="es-ES" sz="2800" i="1" dirty="0" err="1"/>
              <a:t>Sphenophorus</a:t>
            </a:r>
            <a:r>
              <a:rPr lang="es-ES" sz="2800" i="1" dirty="0"/>
              <a:t> </a:t>
            </a:r>
            <a:r>
              <a:rPr lang="es-ES" sz="2800" i="1" dirty="0" err="1"/>
              <a:t>incurrens</a:t>
            </a:r>
            <a:r>
              <a:rPr lang="es-ES" sz="2800" dirty="0"/>
              <a:t>) </a:t>
            </a:r>
            <a:endParaRPr lang="es-MX" altLang="es-MX" sz="2800" dirty="0"/>
          </a:p>
        </p:txBody>
      </p:sp>
      <p:pic>
        <p:nvPicPr>
          <p:cNvPr id="2" name="Imagen 1"/>
          <p:cNvPicPr>
            <a:picLocks noChangeAspect="1"/>
          </p:cNvPicPr>
          <p:nvPr/>
        </p:nvPicPr>
        <p:blipFill>
          <a:blip r:embed="rId3"/>
          <a:stretch>
            <a:fillRect/>
          </a:stretch>
        </p:blipFill>
        <p:spPr>
          <a:xfrm>
            <a:off x="1676400" y="1143000"/>
            <a:ext cx="8033545" cy="5714999"/>
          </a:xfrm>
          <a:prstGeom prst="rect">
            <a:avLst/>
          </a:prstGeom>
        </p:spPr>
      </p:pic>
    </p:spTree>
    <p:extLst>
      <p:ext uri="{BB962C8B-B14F-4D97-AF65-F5344CB8AC3E}">
        <p14:creationId xmlns:p14="http://schemas.microsoft.com/office/powerpoint/2010/main" val="3682165337"/>
      </p:ext>
    </p:extLst>
  </p:cSld>
  <p:clrMapOvr>
    <a:masterClrMapping/>
  </p:clrMapOvr>
  <p:transition spd="slow">
    <p:circl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33700"/>
            <a:ext cx="4905640" cy="3877732"/>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5640" y="3238556"/>
            <a:ext cx="4330248" cy="3615045"/>
          </a:xfrm>
          <a:prstGeom prst="rect">
            <a:avLst/>
          </a:prstGeom>
        </p:spPr>
      </p:pic>
      <p:pic>
        <p:nvPicPr>
          <p:cNvPr id="11" name="Imagen 10"/>
          <p:cNvPicPr>
            <a:picLocks noChangeAspect="1"/>
          </p:cNvPicPr>
          <p:nvPr/>
        </p:nvPicPr>
        <p:blipFill>
          <a:blip r:embed="rId5"/>
          <a:stretch>
            <a:fillRect/>
          </a:stretch>
        </p:blipFill>
        <p:spPr>
          <a:xfrm>
            <a:off x="3946754" y="5144519"/>
            <a:ext cx="2103302" cy="1761897"/>
          </a:xfrm>
          <a:prstGeom prst="rect">
            <a:avLst/>
          </a:prstGeom>
        </p:spPr>
      </p:pic>
      <p:pic>
        <p:nvPicPr>
          <p:cNvPr id="2" name="Imagen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905640" cy="3219450"/>
          </a:xfrm>
          <a:prstGeom prst="rect">
            <a:avLst/>
          </a:prstGeom>
        </p:spPr>
      </p:pic>
      <p:pic>
        <p:nvPicPr>
          <p:cNvPr id="3" name="Imagen 2"/>
          <p:cNvPicPr>
            <a:picLocks noChangeAspect="1"/>
          </p:cNvPicPr>
          <p:nvPr/>
        </p:nvPicPr>
        <p:blipFill>
          <a:blip r:embed="rId7"/>
          <a:stretch>
            <a:fillRect/>
          </a:stretch>
        </p:blipFill>
        <p:spPr>
          <a:xfrm>
            <a:off x="8058150" y="2978236"/>
            <a:ext cx="4334422" cy="3823882"/>
          </a:xfrm>
          <a:prstGeom prst="rect">
            <a:avLst/>
          </a:prstGeom>
        </p:spPr>
      </p:pic>
      <p:pic>
        <p:nvPicPr>
          <p:cNvPr id="4" name="Imagen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5640" y="-19106"/>
            <a:ext cx="7334249" cy="3238556"/>
          </a:xfrm>
          <a:prstGeom prst="rect">
            <a:avLst/>
          </a:prstGeom>
        </p:spPr>
      </p:pic>
    </p:spTree>
    <p:extLst>
      <p:ext uri="{BB962C8B-B14F-4D97-AF65-F5344CB8AC3E}">
        <p14:creationId xmlns:p14="http://schemas.microsoft.com/office/powerpoint/2010/main" val="436280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0972800" cy="1143000"/>
          </a:xfrm>
        </p:spPr>
        <p:txBody>
          <a:bodyPr/>
          <a:lstStyle/>
          <a:p>
            <a:r>
              <a:rPr lang="es-ES" dirty="0" smtClean="0"/>
              <a:t>Pulseo </a:t>
            </a:r>
            <a:endParaRPr lang="es-ES" dirty="0"/>
          </a:p>
        </p:txBody>
      </p:sp>
      <p:sp>
        <p:nvSpPr>
          <p:cNvPr id="4" name="Rectángulo 3"/>
          <p:cNvSpPr/>
          <p:nvPr/>
        </p:nvSpPr>
        <p:spPr>
          <a:xfrm>
            <a:off x="876300" y="1143000"/>
            <a:ext cx="10477500" cy="1200329"/>
          </a:xfrm>
          <a:prstGeom prst="rect">
            <a:avLst/>
          </a:prstGeom>
        </p:spPr>
        <p:txBody>
          <a:bodyPr wrap="square">
            <a:spAutoFit/>
          </a:bodyPr>
          <a:lstStyle/>
          <a:p>
            <a:r>
              <a:rPr lang="es-ES" dirty="0">
                <a:solidFill>
                  <a:srgbClr val="000000"/>
                </a:solidFill>
                <a:latin typeface="Arial" panose="020B0604020202020204" pitchFamily="34" charset="0"/>
              </a:rPr>
              <a:t>Se pone pulseo en parcelas de cañas dañadas por ratas cañeras, que consiste en poner comederos (platitos de plástico) en los surcos de caña alrededor de toda la parcela para que las ratas que están destruyendo la caña en esa parcela puedan </a:t>
            </a:r>
          </a:p>
          <a:p>
            <a:r>
              <a:rPr lang="es-ES" dirty="0">
                <a:solidFill>
                  <a:srgbClr val="000000"/>
                </a:solidFill>
                <a:latin typeface="Arial" panose="020B0604020202020204" pitchFamily="34" charset="0"/>
              </a:rPr>
              <a:t>contaminarse del veneno (</a:t>
            </a:r>
            <a:r>
              <a:rPr lang="es-ES" dirty="0" err="1">
                <a:solidFill>
                  <a:srgbClr val="000000"/>
                </a:solidFill>
                <a:latin typeface="Arial" panose="020B0604020202020204" pitchFamily="34" charset="0"/>
              </a:rPr>
              <a:t>Klerat</a:t>
            </a:r>
            <a:r>
              <a:rPr lang="es-ES" dirty="0">
                <a:solidFill>
                  <a:srgbClr val="000000"/>
                </a:solidFill>
                <a:latin typeface="Arial" panose="020B0604020202020204" pitchFamily="34" charset="0"/>
              </a:rPr>
              <a:t>) y así disminuir la población de roedores en la zona. </a:t>
            </a:r>
            <a:endParaRPr lang="es-ES" dirty="0"/>
          </a:p>
        </p:txBody>
      </p:sp>
      <p:pic>
        <p:nvPicPr>
          <p:cNvPr id="5" name="Imagen 4"/>
          <p:cNvPicPr>
            <a:picLocks noChangeAspect="1"/>
          </p:cNvPicPr>
          <p:nvPr/>
        </p:nvPicPr>
        <p:blipFill>
          <a:blip r:embed="rId3"/>
          <a:stretch>
            <a:fillRect/>
          </a:stretch>
        </p:blipFill>
        <p:spPr>
          <a:xfrm>
            <a:off x="6489825" y="2538323"/>
            <a:ext cx="5702175" cy="4319677"/>
          </a:xfrm>
          <a:prstGeom prst="rect">
            <a:avLst/>
          </a:prstGeom>
        </p:spPr>
      </p:pic>
      <p:pic>
        <p:nvPicPr>
          <p:cNvPr id="6" name="Imagen 5"/>
          <p:cNvPicPr>
            <a:picLocks noChangeAspect="1"/>
          </p:cNvPicPr>
          <p:nvPr/>
        </p:nvPicPr>
        <p:blipFill rotWithShape="1">
          <a:blip r:embed="rId4">
            <a:extLst>
              <a:ext uri="{28A0092B-C50C-407E-A947-70E740481C1C}">
                <a14:useLocalDpi xmlns:a14="http://schemas.microsoft.com/office/drawing/2010/main" val="0"/>
              </a:ext>
            </a:extLst>
          </a:blip>
          <a:srcRect l="5882"/>
          <a:stretch/>
        </p:blipFill>
        <p:spPr>
          <a:xfrm>
            <a:off x="0" y="2504897"/>
            <a:ext cx="3962400" cy="4319677"/>
          </a:xfrm>
          <a:prstGeom prst="rect">
            <a:avLst/>
          </a:prstGeom>
        </p:spPr>
      </p:pic>
      <p:pic>
        <p:nvPicPr>
          <p:cNvPr id="7" name="Imagen 6"/>
          <p:cNvPicPr>
            <a:picLocks noChangeAspect="1"/>
          </p:cNvPicPr>
          <p:nvPr/>
        </p:nvPicPr>
        <p:blipFill rotWithShape="1">
          <a:blip r:embed="rId5"/>
          <a:srcRect l="24887" r="24529"/>
          <a:stretch/>
        </p:blipFill>
        <p:spPr>
          <a:xfrm>
            <a:off x="3962400" y="2504898"/>
            <a:ext cx="2933700" cy="4319677"/>
          </a:xfrm>
          <a:prstGeom prst="rect">
            <a:avLst/>
          </a:prstGeom>
        </p:spPr>
      </p:pic>
    </p:spTree>
    <p:extLst>
      <p:ext uri="{BB962C8B-B14F-4D97-AF65-F5344CB8AC3E}">
        <p14:creationId xmlns:p14="http://schemas.microsoft.com/office/powerpoint/2010/main" val="1047091724"/>
      </p:ext>
    </p:extLst>
  </p:cSld>
  <p:clrMapOvr>
    <a:masterClrMapping/>
  </p:clrMapOvr>
  <p:transition spd="slow">
    <p:circl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3838" y="2739987"/>
            <a:ext cx="3687581" cy="3091722"/>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2702513"/>
            <a:ext cx="3209731" cy="3129197"/>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1873" y="2677464"/>
            <a:ext cx="3417757" cy="3129198"/>
          </a:xfrm>
          <a:prstGeom prst="rect">
            <a:avLst/>
          </a:prstGeom>
        </p:spPr>
      </p:pic>
      <p:sp>
        <p:nvSpPr>
          <p:cNvPr id="6" name="CuadroTexto 5"/>
          <p:cNvSpPr txBox="1"/>
          <p:nvPr/>
        </p:nvSpPr>
        <p:spPr>
          <a:xfrm>
            <a:off x="3681976" y="192702"/>
            <a:ext cx="483130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3200" b="1" dirty="0"/>
              <a:t>CONTROL MECÁNICO</a:t>
            </a:r>
          </a:p>
        </p:txBody>
      </p:sp>
      <p:sp>
        <p:nvSpPr>
          <p:cNvPr id="11" name="2 Marcador de contenido"/>
          <p:cNvSpPr txBox="1">
            <a:spLocks/>
          </p:cNvSpPr>
          <p:nvPr/>
        </p:nvSpPr>
        <p:spPr>
          <a:xfrm>
            <a:off x="1525631" y="987244"/>
            <a:ext cx="9143999" cy="1264638"/>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fontScale="925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v"/>
            </a:pPr>
            <a:r>
              <a:rPr lang="es-MX" b="1" dirty="0"/>
              <a:t>COLOCAR A RAZÓN DE 50 TRAMPAS /HA. ALREDEDOR DEL CAMPO, PARA BAJAR POBLACIONES.</a:t>
            </a:r>
          </a:p>
          <a:p>
            <a:endParaRPr lang="es-MX" dirty="0"/>
          </a:p>
        </p:txBody>
      </p:sp>
    </p:spTree>
    <p:extLst>
      <p:ext uri="{BB962C8B-B14F-4D97-AF65-F5344CB8AC3E}">
        <p14:creationId xmlns:p14="http://schemas.microsoft.com/office/powerpoint/2010/main" val="1999355135"/>
      </p:ext>
    </p:extLst>
  </p:cSld>
  <p:clrMapOvr>
    <a:masterClrMapping/>
  </p:clrMapOvr>
  <p:transition spd="slow">
    <p:circl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uadroTexto 2"/>
          <p:cNvSpPr txBox="1"/>
          <p:nvPr/>
        </p:nvSpPr>
        <p:spPr>
          <a:xfrm>
            <a:off x="3681978" y="13648"/>
            <a:ext cx="4831307" cy="58477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defTabSz="457200"/>
            <a:r>
              <a:rPr lang="es-MX" sz="3200" b="1" dirty="0">
                <a:solidFill>
                  <a:prstClr val="black"/>
                </a:solidFill>
              </a:rPr>
              <a:t>CONTROL BIOLÓGICO </a:t>
            </a:r>
          </a:p>
        </p:txBody>
      </p:sp>
      <p:sp>
        <p:nvSpPr>
          <p:cNvPr id="6" name="2 Marcador de contenido"/>
          <p:cNvSpPr txBox="1">
            <a:spLocks/>
          </p:cNvSpPr>
          <p:nvPr/>
        </p:nvSpPr>
        <p:spPr>
          <a:xfrm>
            <a:off x="1525631" y="731419"/>
            <a:ext cx="9143999" cy="1212036"/>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14313" indent="-214313" algn="l">
              <a:buFont typeface="Wingdings" pitchFamily="2" charset="2"/>
              <a:buChar char="v"/>
            </a:pPr>
            <a:r>
              <a:rPr lang="es-MX" dirty="0">
                <a:solidFill>
                  <a:prstClr val="black">
                    <a:tint val="75000"/>
                  </a:prstClr>
                </a:solidFill>
                <a:latin typeface="Arial" panose="020B0604020202020204" pitchFamily="34" charset="0"/>
                <a:cs typeface="Arial" panose="020B0604020202020204" pitchFamily="34" charset="0"/>
              </a:rPr>
              <a:t> C</a:t>
            </a:r>
            <a:r>
              <a:rPr lang="es-MX" dirty="0">
                <a:solidFill>
                  <a:prstClr val="black">
                    <a:tint val="75000"/>
                  </a:prstClr>
                </a:solidFill>
              </a:rPr>
              <a:t>olocación de perchas para atraer aves de rapiña.</a:t>
            </a:r>
          </a:p>
          <a:p>
            <a:pPr marL="214313" indent="-214313" algn="l">
              <a:buFont typeface="Wingdings" pitchFamily="2" charset="2"/>
              <a:buChar char="v"/>
            </a:pPr>
            <a:r>
              <a:rPr lang="es-MX" dirty="0">
                <a:solidFill>
                  <a:prstClr val="black">
                    <a:tint val="75000"/>
                  </a:prstClr>
                </a:solidFill>
              </a:rPr>
              <a:t> Colocación de cajas de anidamiento.</a:t>
            </a:r>
          </a:p>
          <a:p>
            <a:pPr algn="l"/>
            <a:endParaRPr lang="es-MX" dirty="0">
              <a:solidFill>
                <a:prstClr val="black">
                  <a:tint val="75000"/>
                </a:prstClr>
              </a:solidFill>
            </a:endParaRPr>
          </a:p>
          <a:p>
            <a:endParaRPr lang="es-MX" dirty="0">
              <a:solidFill>
                <a:prstClr val="black">
                  <a:tint val="75000"/>
                </a:prstClr>
              </a:solidFill>
            </a:endParaRPr>
          </a:p>
        </p:txBody>
      </p:sp>
      <p:pic>
        <p:nvPicPr>
          <p:cNvPr id="5" name="Imagen 4"/>
          <p:cNvPicPr>
            <a:picLocks noChangeAspect="1"/>
          </p:cNvPicPr>
          <p:nvPr/>
        </p:nvPicPr>
        <p:blipFill>
          <a:blip r:embed="rId3"/>
          <a:stretch>
            <a:fillRect/>
          </a:stretch>
        </p:blipFill>
        <p:spPr>
          <a:xfrm>
            <a:off x="4144503" y="2085004"/>
            <a:ext cx="4618497" cy="4772995"/>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36408"/>
            <a:ext cx="4476750" cy="4821592"/>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3286" y="2085004"/>
            <a:ext cx="3678714" cy="4772996"/>
          </a:xfrm>
          <a:prstGeom prst="rect">
            <a:avLst/>
          </a:prstGeom>
        </p:spPr>
      </p:pic>
    </p:spTree>
    <p:extLst>
      <p:ext uri="{BB962C8B-B14F-4D97-AF65-F5344CB8AC3E}">
        <p14:creationId xmlns:p14="http://schemas.microsoft.com/office/powerpoint/2010/main" val="34155347"/>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300</TotalTime>
  <Words>325</Words>
  <Application>Microsoft Office PowerPoint</Application>
  <PresentationFormat>Personalizado</PresentationFormat>
  <Paragraphs>30</Paragraphs>
  <Slides>12</Slides>
  <Notes>0</Notes>
  <HiddenSlides>0</HiddenSlides>
  <MMClips>0</MMClips>
  <ScaleCrop>false</ScaleCrop>
  <HeadingPairs>
    <vt:vector size="4" baseType="variant">
      <vt:variant>
        <vt:lpstr>Tema</vt:lpstr>
      </vt:variant>
      <vt:variant>
        <vt:i4>7</vt:i4>
      </vt:variant>
      <vt:variant>
        <vt:lpstr>Títulos de diapositiva</vt:lpstr>
      </vt:variant>
      <vt:variant>
        <vt:i4>12</vt:i4>
      </vt:variant>
    </vt:vector>
  </HeadingPairs>
  <TitlesOfParts>
    <vt:vector size="19" baseType="lpstr">
      <vt:lpstr>Faceta</vt:lpstr>
      <vt:lpstr>1_Tema de Office</vt:lpstr>
      <vt:lpstr>Tema de Office</vt:lpstr>
      <vt:lpstr>2_Tema de Office</vt:lpstr>
      <vt:lpstr>3_Tema de Office</vt:lpstr>
      <vt:lpstr>4_Tema de Office</vt:lpstr>
      <vt:lpstr>5_Tema de Office</vt:lpstr>
      <vt:lpstr>                    ANA LIDIA VIVEROS MAR</vt:lpstr>
      <vt:lpstr>Presentación de PowerPoint</vt:lpstr>
      <vt:lpstr>Presentación de PowerPoint</vt:lpstr>
      <vt:lpstr>Presentación de PowerPoint</vt:lpstr>
      <vt:lpstr>Muestreo de picudos (Sphenophorus incurrens) </vt:lpstr>
      <vt:lpstr>Presentación de PowerPoint</vt:lpstr>
      <vt:lpstr>Pulseo </vt:lpstr>
      <vt:lpstr>Presentación de PowerPoint</vt:lpstr>
      <vt:lpstr>Presentación de PowerPoint</vt:lpstr>
      <vt:lpstr>Presentación de PowerPoint</vt:lpstr>
      <vt:lpstr>Asistencia a platicas con productores de caña de azúcar.</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personal</dc:creator>
  <cp:lastModifiedBy>agrobiologia</cp:lastModifiedBy>
  <cp:revision>29</cp:revision>
  <dcterms:created xsi:type="dcterms:W3CDTF">2016-05-27T13:02:47Z</dcterms:created>
  <dcterms:modified xsi:type="dcterms:W3CDTF">2016-05-31T17:31:02Z</dcterms:modified>
</cp:coreProperties>
</file>