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8" r:id="rId2"/>
    <p:sldId id="256" r:id="rId3"/>
    <p:sldId id="257" r:id="rId4"/>
    <p:sldId id="259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7314" autoAdjust="0"/>
  </p:normalViewPr>
  <p:slideViewPr>
    <p:cSldViewPr>
      <p:cViewPr>
        <p:scale>
          <a:sx n="59" d="100"/>
          <a:sy n="59" d="100"/>
        </p:scale>
        <p:origin x="-1788" y="-7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C892-CD9E-476E-99CD-E1CABA929B0F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A3040-BC01-40AF-97FE-C3B172AEB639}" type="slidenum">
              <a:rPr lang="es-MX" smtClean="0"/>
              <a:t>‹Nº›</a:t>
            </a:fld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C892-CD9E-476E-99CD-E1CABA929B0F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A3040-BC01-40AF-97FE-C3B172AEB63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C892-CD9E-476E-99CD-E1CABA929B0F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A3040-BC01-40AF-97FE-C3B172AEB63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C892-CD9E-476E-99CD-E1CABA929B0F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A3040-BC01-40AF-97FE-C3B172AEB639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C892-CD9E-476E-99CD-E1CABA929B0F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A3040-BC01-40AF-97FE-C3B172AEB63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C892-CD9E-476E-99CD-E1CABA929B0F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A3040-BC01-40AF-97FE-C3B172AEB639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C892-CD9E-476E-99CD-E1CABA929B0F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A3040-BC01-40AF-97FE-C3B172AEB639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C892-CD9E-476E-99CD-E1CABA929B0F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A3040-BC01-40AF-97FE-C3B172AEB63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C892-CD9E-476E-99CD-E1CABA929B0F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A3040-BC01-40AF-97FE-C3B172AEB63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C892-CD9E-476E-99CD-E1CABA929B0F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A3040-BC01-40AF-97FE-C3B172AEB63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C892-CD9E-476E-99CD-E1CABA929B0F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A3040-BC01-40AF-97FE-C3B172AEB639}" type="slidenum">
              <a:rPr lang="es-MX" smtClean="0"/>
              <a:t>‹Nº›</a:t>
            </a:fld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CC8C892-CD9E-476E-99CD-E1CABA929B0F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AAA3040-BC01-40AF-97FE-C3B172AEB639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nergiahoy.com/site/wp-content/uploads/2015/06/ciq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571"/>
            <a:ext cx="9144000" cy="240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90209" y="2348880"/>
            <a:ext cx="864096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PROGRAMA DOCENTE DE LA CARRERA DE INGENIERO EN AGROBIOLOGIA</a:t>
            </a:r>
          </a:p>
          <a:p>
            <a:pPr algn="ctr"/>
            <a:endParaRPr lang="es-MX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MATERIA: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Practicas profesionales BOT (480)</a:t>
            </a:r>
            <a:endParaRPr lang="es-MX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NOMBRE: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Soledad Hernández Bautista.</a:t>
            </a:r>
          </a:p>
          <a:p>
            <a:pPr algn="just"/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ASESOR INTERNO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Jesús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Valdez Reina. </a:t>
            </a:r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ASESOR EXTERNO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Dra. Hortensia Ortega Ortiz.</a:t>
            </a:r>
          </a:p>
          <a:p>
            <a:pPr algn="just"/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FECHA: 01/06/2016</a:t>
            </a:r>
          </a:p>
          <a:p>
            <a:pPr algn="just"/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0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25960" y="280664"/>
            <a:ext cx="457200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MX" sz="40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Medición de iones.</a:t>
            </a:r>
            <a:br>
              <a:rPr lang="es-MX" sz="40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4000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Users\INSTITUTOHIDALGUENSE\Desktop\ftitos\nuevas fotos\practicas\CAM069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3744416" cy="4176464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8195" name="Picture 3" descr="C:\Users\INSTITUTOHIDALGUENSE\Desktop\ftitos\nuevas fotos\practicas\CAM069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16833"/>
            <a:ext cx="443995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77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692696"/>
            <a:ext cx="7920880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Determinación de la toxicidad de las nanopartículas de cobre absorbidas en los hidrogeles de Quitosan y de Quitosan PVA en semilla de tomate</a:t>
            </a:r>
            <a:endParaRPr lang="es-MX" sz="2800" dirty="0">
              <a:solidFill>
                <a:schemeClr val="tx1"/>
              </a:solidFill>
            </a:endParaRPr>
          </a:p>
        </p:txBody>
      </p:sp>
      <p:pic>
        <p:nvPicPr>
          <p:cNvPr id="9219" name="Picture 3" descr="C:\Users\INSTITUTOHIDALGUENSE\Desktop\ftitos\nuevas fotos\practicas\CAM070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6912"/>
            <a:ext cx="4151784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INSTITUTOHIDALGUENSE\Desktop\ftitos\nuevas fotos\practicas\CAM070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247" y="2671798"/>
            <a:ext cx="3844169" cy="357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5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37015" y="260648"/>
            <a:ext cx="7992888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Determinación de la toxicidad de las nanopartículas de cobre absorbidas en los hidrogeles de Quitosan y de Quitosan PVA en plántula de tomate. </a:t>
            </a:r>
            <a:br>
              <a:rPr lang="es-MX" sz="2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2800" dirty="0">
              <a:solidFill>
                <a:schemeClr val="tx1"/>
              </a:solidFill>
            </a:endParaRPr>
          </a:p>
        </p:txBody>
      </p:sp>
      <p:pic>
        <p:nvPicPr>
          <p:cNvPr id="10242" name="Picture 2" descr="https://scontent.fmty1-1.fna.fbcdn.net/v/t34.0-12/13293120_1174497565944945_343973706_n.jpg?oh=109dc7ffaa01966b3702c6048bb04ecc&amp;oe=574A86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14" y="2682327"/>
            <a:ext cx="3996445" cy="311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scontent.fmty1-1.fna.fbcdn.net/v/t34.0-12/13288962_1174497562611612_1683365993_n.jpg?oh=3d030a82af1978ee56f6400fd544a50f&amp;oe=574A37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544" y="2682326"/>
            <a:ext cx="4397920" cy="308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47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988840"/>
            <a:ext cx="8229600" cy="1600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s-MX" dirty="0" smtClean="0"/>
              <a:t>GRACIAS.. </a:t>
            </a:r>
            <a:r>
              <a:rPr lang="es-MX" dirty="0" smtClean="0">
                <a:sym typeface="Wingdings" panose="05000000000000000000" pitchFamily="2" charset="2"/>
              </a:rPr>
              <a:t>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8302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58725" y="692696"/>
            <a:ext cx="6400800" cy="8640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MX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54669" y="2418362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actualmente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en el CIQA, se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basa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en necesidades detectadas en la industria. Esto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ofrece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en el mediano plazo, desarrollos tecnológicos de alto valor agregado, y además ha hecho posible mantener el ritmo creciente de generación de conocimientos que se traducen en patentes, publicaciones científicas y formación de recursos humanos.</a:t>
            </a:r>
          </a:p>
        </p:txBody>
      </p:sp>
    </p:spTree>
    <p:extLst>
      <p:ext uri="{BB962C8B-B14F-4D97-AF65-F5344CB8AC3E}">
        <p14:creationId xmlns:p14="http://schemas.microsoft.com/office/powerpoint/2010/main" val="329322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491880" y="1104428"/>
            <a:ext cx="246734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MX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endParaRPr lang="es-MX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01115" y="2564904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Realizar actividades de investigación científica básica y aplicada, desarrollo experimental, innovación tecnológica y formación especializada de capital humano de alto nivel en los campos de la química, los polímeros, los materiales avanzados, la biotecnología, el medio ambiente, los recursos naturales y demás disciplinas afines.</a:t>
            </a:r>
          </a:p>
        </p:txBody>
      </p:sp>
    </p:spTree>
    <p:extLst>
      <p:ext uri="{BB962C8B-B14F-4D97-AF65-F5344CB8AC3E}">
        <p14:creationId xmlns:p14="http://schemas.microsoft.com/office/powerpoint/2010/main" val="164156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91680" y="260648"/>
            <a:ext cx="6400800" cy="9361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MX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</a:t>
            </a:r>
          </a:p>
          <a:p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670604" y="1595021"/>
            <a:ext cx="77898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Inventario del material del laboratorio</a:t>
            </a:r>
            <a:br>
              <a:rPr lang="es-MX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Dispersión de nanopartículas por ultrasonido y absorción de </a:t>
            </a:r>
            <a:r>
              <a:rPr lang="es-MX" sz="24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Nps</a:t>
            </a:r>
            <a:r>
              <a:rPr lang="es-MX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en hidrogeles.</a:t>
            </a:r>
            <a:br>
              <a:rPr lang="es-MX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Preparación del gel de Quitosan para secar.</a:t>
            </a:r>
            <a:br>
              <a:rPr lang="es-MX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 Soluciones de CuSO</a:t>
            </a:r>
            <a:r>
              <a:rPr lang="es-MX" sz="2400" baseline="-25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s-MX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1000 ppm.</a:t>
            </a:r>
            <a:br>
              <a:rPr lang="es-MX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 Determinación del contenido de </a:t>
            </a:r>
            <a:r>
              <a:rPr lang="es-MX" sz="24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capsaicina</a:t>
            </a:r>
            <a:r>
              <a:rPr lang="es-MX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s-MX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6. Medición de iones.</a:t>
            </a:r>
            <a:br>
              <a:rPr lang="es-MX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7. Determinación de la toxicidad de las nanopartículas de cobre absorbidas en los hidrogeles de Quitosan y de Quitosan PVA en semilla de tomate. </a:t>
            </a:r>
            <a:br>
              <a:rPr lang="es-MX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8. Determinación de la toxicidad de las nanopartículas de cobre absorbidas en los hidrogeles de Quitosan y de Quitosan PVA en plántula de tomate. </a:t>
            </a:r>
            <a:br>
              <a:rPr lang="es-MX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34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68952" cy="19442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s-MX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Dispersión de nanopartículas por ultrasonido y absorción de </a:t>
            </a:r>
            <a:r>
              <a:rPr lang="es-MX" sz="3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Nps</a:t>
            </a:r>
            <a:r>
              <a:rPr lang="es-MX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en hidrogeles</a:t>
            </a:r>
            <a:r>
              <a:rPr lang="es-MX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s-MX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dirty="0"/>
          </a:p>
        </p:txBody>
      </p:sp>
      <p:pic>
        <p:nvPicPr>
          <p:cNvPr id="2050" name="Picture 2" descr="C:\Users\INSTITUTOHIDALGUENSE\Desktop\ftitos\nuevas fotos\practicas\CAM0673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1" t="21236" r="20153" b="20105"/>
          <a:stretch/>
        </p:blipFill>
        <p:spPr bwMode="auto">
          <a:xfrm>
            <a:off x="103467" y="2276872"/>
            <a:ext cx="3024335" cy="358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NSTITUTOHIDALGUENSE\Desktop\ftitos\nuevas fotos\practicas\CAM067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76872"/>
            <a:ext cx="2952328" cy="358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INSTITUTOHIDALGUENSE\Desktop\ftitos\nuevas fotos\practicas\CAM067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266" y="2276872"/>
            <a:ext cx="2590619" cy="358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60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NSTITUTOHIDALGUENSE\Desktop\ftitos\nuevas fotos\practicas\CAM067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917"/>
            <a:ext cx="7938655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INSTITUTOHIDALGUENSE\Desktop\ftitos\nuevas fotos\practicas\CAM067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6405"/>
            <a:ext cx="7938655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33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60649"/>
            <a:ext cx="8229600" cy="13701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0" indent="0" algn="just">
              <a:buNone/>
            </a:pPr>
            <a:r>
              <a:rPr lang="es-MX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Preparación del gel de Quitosan para secar</a:t>
            </a:r>
            <a:r>
              <a:rPr lang="es-MX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s-MX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dirty="0"/>
          </a:p>
        </p:txBody>
      </p:sp>
      <p:pic>
        <p:nvPicPr>
          <p:cNvPr id="4098" name="Picture 2" descr="C:\Users\INSTITUTOHIDALGUENSE\Desktop\ftitos\nuevas fotos\practicas\CAM069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392" y="3961351"/>
            <a:ext cx="529309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fbcdn-photos-c-a.akamaihd.net/hphotos-ak-xft1/v/t34.0-0/p206x206/13293185_1174514839276551_1670630410_n.jpg?oh=b82c2152f310a0e8508dfe59ec9fff08&amp;oe=574A5E21&amp;__gda__=1464501011_350743b36480e80be38d49d5bab6b63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88029"/>
            <a:ext cx="4139952" cy="477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INSTITUTOHIDALGUENSE\Desktop\ftitos\nuevas fotos\practicas\CAM067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88029"/>
            <a:ext cx="446449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00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404664"/>
            <a:ext cx="727280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Soluciones de CuSO</a:t>
            </a:r>
            <a:r>
              <a:rPr lang="es-MX" sz="3600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s-MX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 1000 ppm</a:t>
            </a:r>
            <a:r>
              <a:rPr lang="es-MX" sz="36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s-MX" sz="36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INSTITUTOHIDALGUENSE\Desktop\ftitos\nuevas fotos\practicas\CAM069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92" y="1844824"/>
            <a:ext cx="7371916" cy="454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11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296344"/>
            <a:ext cx="7416824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36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Determinación del contenido de </a:t>
            </a:r>
            <a:r>
              <a:rPr lang="es-MX" sz="36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capsaicina</a:t>
            </a:r>
            <a:r>
              <a:rPr lang="es-MX" sz="36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MX" sz="36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6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0" name="Picture 2" descr="C:\Users\INSTITUTOHIDALGUENSE\Desktop\ftitos\nuevas fotos\practicas\CAM068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46" y="2348880"/>
            <a:ext cx="3312368" cy="389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INSTITUTOHIDALGUENSE\Desktop\ftitos\nuevas fotos\practicas\CAM0703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44"/>
          <a:stretch/>
        </p:blipFill>
        <p:spPr bwMode="auto">
          <a:xfrm>
            <a:off x="4092720" y="2348879"/>
            <a:ext cx="4788024" cy="389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64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154</TotalTime>
  <Words>248</Words>
  <Application>Microsoft Office PowerPoint</Application>
  <PresentationFormat>Presentación en pantalla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Transmisión de listas</vt:lpstr>
      <vt:lpstr>Presentación de PowerPoint</vt:lpstr>
      <vt:lpstr>Presentación de PowerPoint</vt:lpstr>
      <vt:lpstr>Presentación de PowerPoint</vt:lpstr>
      <vt:lpstr>Presentación de PowerPoint</vt:lpstr>
      <vt:lpstr>Dispersión de nanopartículas por ultrasonido y absorción de Nps en hidrogeles. </vt:lpstr>
      <vt:lpstr>Presentación de PowerPoint</vt:lpstr>
      <vt:lpstr>Preparación del gel de Quitosan para secar.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GRACIAS.. 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INSTITUTOHIDALGUENSE</dc:creator>
  <cp:lastModifiedBy>agrobiologia</cp:lastModifiedBy>
  <cp:revision>13</cp:revision>
  <dcterms:created xsi:type="dcterms:W3CDTF">2016-05-27T15:29:46Z</dcterms:created>
  <dcterms:modified xsi:type="dcterms:W3CDTF">2016-05-31T18:10:35Z</dcterms:modified>
</cp:coreProperties>
</file>