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71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1.wdp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1.wdp"/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37240-AF7A-4220-AA15-C0471C10DF8E}" type="doc">
      <dgm:prSet loTypeId="urn:microsoft.com/office/officeart/2005/8/layout/pList2" loCatId="picture" qsTypeId="urn:microsoft.com/office/officeart/2005/8/quickstyle/simple2" qsCatId="simple" csTypeId="urn:microsoft.com/office/officeart/2005/8/colors/colorful2" csCatId="colorful" phldr="1"/>
      <dgm:spPr/>
    </dgm:pt>
    <dgm:pt modelId="{72CB43DA-7991-4D89-B45D-35EA64AA16C9}">
      <dgm:prSet phldrT="[Texto]" custT="1"/>
      <dgm:spPr/>
      <dgm:t>
        <a:bodyPr/>
        <a:lstStyle/>
        <a:p>
          <a:pPr algn="ctr"/>
          <a:endParaRPr lang="es-MX"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MX"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MX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Pesamos 300 gr si la muestra es en pergamino y 400 si es cerezo </a:t>
          </a:r>
          <a:endParaRPr lang="es-MX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16E0D-D0C2-437E-BCA1-971F3BC1C56D}" type="parTrans" cxnId="{C2735962-2093-4694-8E67-6380BF26E90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2257ACE-CEF9-4989-BD1D-9D6A62B5A014}" type="sibTrans" cxnId="{C2735962-2093-4694-8E67-6380BF26E90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FE851E4-B84E-402A-A2DB-8F77DE9BC793}">
      <dgm:prSet phldrT="[Texto]" custT="1"/>
      <dgm:spPr/>
      <dgm:t>
        <a:bodyPr/>
        <a:lstStyle/>
        <a:p>
          <a:endParaRPr lang="es-MX" sz="160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MX" sz="160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MX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separan lo que es el </a:t>
          </a:r>
          <a:r>
            <a:rPr lang="es-MX" sz="1600" u="sng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grano pelado</a:t>
          </a:r>
          <a:r>
            <a:rPr lang="es-MX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MX" sz="1600" u="sng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cerezo</a:t>
          </a:r>
          <a:r>
            <a:rPr lang="es-MX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CE159-231D-4366-8FE1-C6E169201FD5}" type="parTrans" cxnId="{218D95F1-1676-4DAE-B994-3B10C59FD0D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2AA793D-CE8E-423F-B699-D7B1BFE57DB1}" type="sibTrans" cxnId="{218D95F1-1676-4DAE-B994-3B10C59FD0D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E1935B2-DD97-4454-A5BC-40D736317DF1}">
      <dgm:prSet phldrT="[Texto]" custT="1"/>
      <dgm:spPr/>
      <dgm:t>
        <a:bodyPr/>
        <a:lstStyle/>
        <a:p>
          <a:endParaRPr lang="es-MX" sz="160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MX" sz="160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MX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pesan los gr obtenidos de cerezo y granos pelados entre los 300 g </a:t>
          </a:r>
          <a:endParaRPr lang="es-MX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CCFEA-219E-48DC-801C-9640655A9E29}" type="parTrans" cxnId="{33CCF1D9-A8AA-4B12-AD2A-9327A9CF5CD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071A555-E3D8-41AF-9332-B0607F05B6CA}" type="sibTrans" cxnId="{33CCF1D9-A8AA-4B12-AD2A-9327A9CF5CD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48F4095-1660-485F-9AD8-30C978862596}" type="pres">
      <dgm:prSet presAssocID="{19337240-AF7A-4220-AA15-C0471C10DF8E}" presName="Name0" presStyleCnt="0">
        <dgm:presLayoutVars>
          <dgm:dir/>
          <dgm:resizeHandles val="exact"/>
        </dgm:presLayoutVars>
      </dgm:prSet>
      <dgm:spPr/>
    </dgm:pt>
    <dgm:pt modelId="{E2F54BE8-8A98-49DC-9B79-BD3183F52FA2}" type="pres">
      <dgm:prSet presAssocID="{19337240-AF7A-4220-AA15-C0471C10DF8E}" presName="bkgdShp" presStyleLbl="alignAccFollowNode1" presStyleIdx="0" presStyleCnt="1"/>
      <dgm:spPr/>
      <dgm:t>
        <a:bodyPr/>
        <a:lstStyle/>
        <a:p>
          <a:endParaRPr lang="es-MX"/>
        </a:p>
      </dgm:t>
    </dgm:pt>
    <dgm:pt modelId="{C08E0BD4-C500-4794-84A2-B2C65B8531B0}" type="pres">
      <dgm:prSet presAssocID="{19337240-AF7A-4220-AA15-C0471C10DF8E}" presName="linComp" presStyleCnt="0"/>
      <dgm:spPr/>
    </dgm:pt>
    <dgm:pt modelId="{FF5B3F7E-AD55-4BE8-8D3E-2498A273096B}" type="pres">
      <dgm:prSet presAssocID="{72CB43DA-7991-4D89-B45D-35EA64AA16C9}" presName="compNode" presStyleCnt="0"/>
      <dgm:spPr/>
    </dgm:pt>
    <dgm:pt modelId="{07C924A0-07D5-47DE-9B14-1584F023658E}" type="pres">
      <dgm:prSet presAssocID="{72CB43DA-7991-4D89-B45D-35EA64AA16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04940F-5C1D-4E28-B1BE-A45FB48A600E}" type="pres">
      <dgm:prSet presAssocID="{72CB43DA-7991-4D89-B45D-35EA64AA16C9}" presName="invisiNode" presStyleLbl="node1" presStyleIdx="0" presStyleCnt="3"/>
      <dgm:spPr/>
    </dgm:pt>
    <dgm:pt modelId="{62E4EEE4-C909-4C23-93A8-7136F4EEAB5A}" type="pres">
      <dgm:prSet presAssocID="{72CB43DA-7991-4D89-B45D-35EA64AA16C9}" presName="imagNode" presStyleLbl="fgImgPlace1" presStyleIdx="0" presStyleCnt="3" custScaleY="122905" custLinFactNeighborX="1515" custLinFactNeighborY="-16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847C930-540E-48D1-864A-9C01543A0AA1}" type="pres">
      <dgm:prSet presAssocID="{C2257ACE-CEF9-4989-BD1D-9D6A62B5A01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6AF2044-1D85-42BA-AB6F-355D53027D35}" type="pres">
      <dgm:prSet presAssocID="{CFE851E4-B84E-402A-A2DB-8F77DE9BC793}" presName="compNode" presStyleCnt="0"/>
      <dgm:spPr/>
    </dgm:pt>
    <dgm:pt modelId="{7F9E312E-1E6A-4E9C-8C5F-3B811284631B}" type="pres">
      <dgm:prSet presAssocID="{CFE851E4-B84E-402A-A2DB-8F77DE9BC7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43AFC3-E8C5-4098-8F9A-D14D289201A8}" type="pres">
      <dgm:prSet presAssocID="{CFE851E4-B84E-402A-A2DB-8F77DE9BC793}" presName="invisiNode" presStyleLbl="node1" presStyleIdx="1" presStyleCnt="3"/>
      <dgm:spPr/>
    </dgm:pt>
    <dgm:pt modelId="{8BA48113-562D-4433-8960-2B0AD1BFB371}" type="pres">
      <dgm:prSet presAssocID="{CFE851E4-B84E-402A-A2DB-8F77DE9BC793}" presName="imagNode" presStyleLbl="fgImgPlace1" presStyleIdx="1" presStyleCnt="3" custScaleY="13253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E993F62C-B338-4950-93F1-03D13F9AAC96}" type="pres">
      <dgm:prSet presAssocID="{02AA793D-CE8E-423F-B699-D7B1BFE57DB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60B0856-2D03-48DA-9759-1014C64D6FB5}" type="pres">
      <dgm:prSet presAssocID="{FE1935B2-DD97-4454-A5BC-40D736317DF1}" presName="compNode" presStyleCnt="0"/>
      <dgm:spPr/>
    </dgm:pt>
    <dgm:pt modelId="{0474A461-E797-4461-B53C-17BBEFCDA04B}" type="pres">
      <dgm:prSet presAssocID="{FE1935B2-DD97-4454-A5BC-40D736317DF1}" presName="node" presStyleLbl="node1" presStyleIdx="2" presStyleCnt="3" custLinFactNeighborX="-613" custLinFactNeighborY="-10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10A42C-290A-4889-AD93-B4F87234555F}" type="pres">
      <dgm:prSet presAssocID="{FE1935B2-DD97-4454-A5BC-40D736317DF1}" presName="invisiNode" presStyleLbl="node1" presStyleIdx="2" presStyleCnt="3"/>
      <dgm:spPr/>
    </dgm:pt>
    <dgm:pt modelId="{7EDED980-EE9E-4F8E-A7A1-8477334E5703}" type="pres">
      <dgm:prSet presAssocID="{FE1935B2-DD97-4454-A5BC-40D736317DF1}" presName="imagNode" presStyleLbl="fgImgPlace1" presStyleIdx="2" presStyleCnt="3" custScaleY="1325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AB3C83E5-5908-42CC-B72B-D8FA6D9F4442}" type="presOf" srcId="{72CB43DA-7991-4D89-B45D-35EA64AA16C9}" destId="{07C924A0-07D5-47DE-9B14-1584F023658E}" srcOrd="0" destOrd="0" presId="urn:microsoft.com/office/officeart/2005/8/layout/pList2"/>
    <dgm:cxn modelId="{36034CE8-5A5B-466E-8FCA-AEE0870D4462}" type="presOf" srcId="{19337240-AF7A-4220-AA15-C0471C10DF8E}" destId="{148F4095-1660-485F-9AD8-30C978862596}" srcOrd="0" destOrd="0" presId="urn:microsoft.com/office/officeart/2005/8/layout/pList2"/>
    <dgm:cxn modelId="{4146DB7C-E055-4255-BD31-B988F7517332}" type="presOf" srcId="{C2257ACE-CEF9-4989-BD1D-9D6A62B5A014}" destId="{0847C930-540E-48D1-864A-9C01543A0AA1}" srcOrd="0" destOrd="0" presId="urn:microsoft.com/office/officeart/2005/8/layout/pList2"/>
    <dgm:cxn modelId="{2CDC1BDF-D599-41B4-ADA1-32D2DEF2C3FA}" type="presOf" srcId="{02AA793D-CE8E-423F-B699-D7B1BFE57DB1}" destId="{E993F62C-B338-4950-93F1-03D13F9AAC96}" srcOrd="0" destOrd="0" presId="urn:microsoft.com/office/officeart/2005/8/layout/pList2"/>
    <dgm:cxn modelId="{59711711-C42E-4698-8C9C-32248DF4D0FC}" type="presOf" srcId="{CFE851E4-B84E-402A-A2DB-8F77DE9BC793}" destId="{7F9E312E-1E6A-4E9C-8C5F-3B811284631B}" srcOrd="0" destOrd="0" presId="urn:microsoft.com/office/officeart/2005/8/layout/pList2"/>
    <dgm:cxn modelId="{33CCF1D9-A8AA-4B12-AD2A-9327A9CF5CD8}" srcId="{19337240-AF7A-4220-AA15-C0471C10DF8E}" destId="{FE1935B2-DD97-4454-A5BC-40D736317DF1}" srcOrd="2" destOrd="0" parTransId="{1F3CCFEA-219E-48DC-801C-9640655A9E29}" sibTransId="{7071A555-E3D8-41AF-9332-B0607F05B6CA}"/>
    <dgm:cxn modelId="{218D95F1-1676-4DAE-B994-3B10C59FD0DE}" srcId="{19337240-AF7A-4220-AA15-C0471C10DF8E}" destId="{CFE851E4-B84E-402A-A2DB-8F77DE9BC793}" srcOrd="1" destOrd="0" parTransId="{349CE159-231D-4366-8FE1-C6E169201FD5}" sibTransId="{02AA793D-CE8E-423F-B699-D7B1BFE57DB1}"/>
    <dgm:cxn modelId="{C2735962-2093-4694-8E67-6380BF26E909}" srcId="{19337240-AF7A-4220-AA15-C0471C10DF8E}" destId="{72CB43DA-7991-4D89-B45D-35EA64AA16C9}" srcOrd="0" destOrd="0" parTransId="{4BF16E0D-D0C2-437E-BCA1-971F3BC1C56D}" sibTransId="{C2257ACE-CEF9-4989-BD1D-9D6A62B5A014}"/>
    <dgm:cxn modelId="{70D58F17-531C-4AF5-9BAE-B875FB42FE9D}" type="presOf" srcId="{FE1935B2-DD97-4454-A5BC-40D736317DF1}" destId="{0474A461-E797-4461-B53C-17BBEFCDA04B}" srcOrd="0" destOrd="0" presId="urn:microsoft.com/office/officeart/2005/8/layout/pList2"/>
    <dgm:cxn modelId="{8024B142-645C-4C46-BAF5-26F6D2DB95AF}" type="presParOf" srcId="{148F4095-1660-485F-9AD8-30C978862596}" destId="{E2F54BE8-8A98-49DC-9B79-BD3183F52FA2}" srcOrd="0" destOrd="0" presId="urn:microsoft.com/office/officeart/2005/8/layout/pList2"/>
    <dgm:cxn modelId="{490AC580-1FB0-4356-96C1-C21B6100A3F9}" type="presParOf" srcId="{148F4095-1660-485F-9AD8-30C978862596}" destId="{C08E0BD4-C500-4794-84A2-B2C65B8531B0}" srcOrd="1" destOrd="0" presId="urn:microsoft.com/office/officeart/2005/8/layout/pList2"/>
    <dgm:cxn modelId="{A6871E37-33EB-41EB-8555-13475FFF4E62}" type="presParOf" srcId="{C08E0BD4-C500-4794-84A2-B2C65B8531B0}" destId="{FF5B3F7E-AD55-4BE8-8D3E-2498A273096B}" srcOrd="0" destOrd="0" presId="urn:microsoft.com/office/officeart/2005/8/layout/pList2"/>
    <dgm:cxn modelId="{93E9CB69-C581-42FE-8E37-B33CFCF103EF}" type="presParOf" srcId="{FF5B3F7E-AD55-4BE8-8D3E-2498A273096B}" destId="{07C924A0-07D5-47DE-9B14-1584F023658E}" srcOrd="0" destOrd="0" presId="urn:microsoft.com/office/officeart/2005/8/layout/pList2"/>
    <dgm:cxn modelId="{863D50E0-398B-40AB-AB47-174996269864}" type="presParOf" srcId="{FF5B3F7E-AD55-4BE8-8D3E-2498A273096B}" destId="{2504940F-5C1D-4E28-B1BE-A45FB48A600E}" srcOrd="1" destOrd="0" presId="urn:microsoft.com/office/officeart/2005/8/layout/pList2"/>
    <dgm:cxn modelId="{8F374222-D42E-472A-B9B8-E17EAFB14715}" type="presParOf" srcId="{FF5B3F7E-AD55-4BE8-8D3E-2498A273096B}" destId="{62E4EEE4-C909-4C23-93A8-7136F4EEAB5A}" srcOrd="2" destOrd="0" presId="urn:microsoft.com/office/officeart/2005/8/layout/pList2"/>
    <dgm:cxn modelId="{7AB4CE1B-4C4C-4007-A52B-2A225A937710}" type="presParOf" srcId="{C08E0BD4-C500-4794-84A2-B2C65B8531B0}" destId="{0847C930-540E-48D1-864A-9C01543A0AA1}" srcOrd="1" destOrd="0" presId="urn:microsoft.com/office/officeart/2005/8/layout/pList2"/>
    <dgm:cxn modelId="{58F751DF-CD12-40DC-A6DD-0CDB90DCD3AD}" type="presParOf" srcId="{C08E0BD4-C500-4794-84A2-B2C65B8531B0}" destId="{06AF2044-1D85-42BA-AB6F-355D53027D35}" srcOrd="2" destOrd="0" presId="urn:microsoft.com/office/officeart/2005/8/layout/pList2"/>
    <dgm:cxn modelId="{3E24970E-D878-4C7C-B185-BE885E9E387A}" type="presParOf" srcId="{06AF2044-1D85-42BA-AB6F-355D53027D35}" destId="{7F9E312E-1E6A-4E9C-8C5F-3B811284631B}" srcOrd="0" destOrd="0" presId="urn:microsoft.com/office/officeart/2005/8/layout/pList2"/>
    <dgm:cxn modelId="{21671193-767D-4C51-A700-50829E6CAB3A}" type="presParOf" srcId="{06AF2044-1D85-42BA-AB6F-355D53027D35}" destId="{7E43AFC3-E8C5-4098-8F9A-D14D289201A8}" srcOrd="1" destOrd="0" presId="urn:microsoft.com/office/officeart/2005/8/layout/pList2"/>
    <dgm:cxn modelId="{45E2FC9C-888E-4E4B-829A-EB085FEF505A}" type="presParOf" srcId="{06AF2044-1D85-42BA-AB6F-355D53027D35}" destId="{8BA48113-562D-4433-8960-2B0AD1BFB371}" srcOrd="2" destOrd="0" presId="urn:microsoft.com/office/officeart/2005/8/layout/pList2"/>
    <dgm:cxn modelId="{6B390063-9D12-4CA3-9E6E-BD4CA312DE26}" type="presParOf" srcId="{C08E0BD4-C500-4794-84A2-B2C65B8531B0}" destId="{E993F62C-B338-4950-93F1-03D13F9AAC96}" srcOrd="3" destOrd="0" presId="urn:microsoft.com/office/officeart/2005/8/layout/pList2"/>
    <dgm:cxn modelId="{DDA21429-42E9-4CAC-A3D4-EA2B8EF900AD}" type="presParOf" srcId="{C08E0BD4-C500-4794-84A2-B2C65B8531B0}" destId="{360B0856-2D03-48DA-9759-1014C64D6FB5}" srcOrd="4" destOrd="0" presId="urn:microsoft.com/office/officeart/2005/8/layout/pList2"/>
    <dgm:cxn modelId="{A1B01DE8-052E-44E8-AD5B-FF8201CBC872}" type="presParOf" srcId="{360B0856-2D03-48DA-9759-1014C64D6FB5}" destId="{0474A461-E797-4461-B53C-17BBEFCDA04B}" srcOrd="0" destOrd="0" presId="urn:microsoft.com/office/officeart/2005/8/layout/pList2"/>
    <dgm:cxn modelId="{2908D91C-B39D-46C3-A217-0C17C8466F13}" type="presParOf" srcId="{360B0856-2D03-48DA-9759-1014C64D6FB5}" destId="{B810A42C-290A-4889-AD93-B4F87234555F}" srcOrd="1" destOrd="0" presId="urn:microsoft.com/office/officeart/2005/8/layout/pList2"/>
    <dgm:cxn modelId="{D30B6879-0127-4470-9838-449EE987302A}" type="presParOf" srcId="{360B0856-2D03-48DA-9759-1014C64D6FB5}" destId="{7EDED980-EE9E-4F8E-A7A1-8477334E570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48A4F-FD94-4831-9A80-2977E27D4827}" type="doc">
      <dgm:prSet loTypeId="urn:microsoft.com/office/officeart/2008/layout/BendingPictureCaptionList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F79F59C-8C82-4090-AF91-62DE458EFCBF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Morteadora</a:t>
          </a:r>
          <a:r>
            <a:rPr lang="es-MX" sz="3100" dirty="0" smtClean="0"/>
            <a:t> </a:t>
          </a:r>
          <a:endParaRPr lang="es-MX" sz="3100" dirty="0"/>
        </a:p>
      </dgm:t>
    </dgm:pt>
    <dgm:pt modelId="{84D53A39-CF19-41BF-8230-9A5863C59BE9}" type="parTrans" cxnId="{0807B1D3-CDB8-4648-BF76-BE3B719108C5}">
      <dgm:prSet/>
      <dgm:spPr/>
      <dgm:t>
        <a:bodyPr/>
        <a:lstStyle/>
        <a:p>
          <a:endParaRPr lang="es-MX"/>
        </a:p>
      </dgm:t>
    </dgm:pt>
    <dgm:pt modelId="{24E95326-3B1E-4C14-8315-693CA79C5BED}" type="sibTrans" cxnId="{0807B1D3-CDB8-4648-BF76-BE3B719108C5}">
      <dgm:prSet/>
      <dgm:spPr/>
      <dgm:t>
        <a:bodyPr/>
        <a:lstStyle/>
        <a:p>
          <a:endParaRPr lang="es-MX"/>
        </a:p>
      </dgm:t>
    </dgm:pt>
    <dgm:pt modelId="{66CF6A1D-3C14-40AA-A944-2DC69A160086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retrilla la muestra los gramos que se obtiene se pesa para sacar el % de Rendimiento de compra, que esto es entre el </a:t>
          </a:r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Oro Obt /Grs. de pergamino.</a:t>
          </a:r>
          <a:r>
            <a: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3AB25A-1973-48D0-A741-B0196D77309A}" type="sibTrans" cxnId="{963BC66F-A00E-4B3F-A303-76822BF22157}">
      <dgm:prSet/>
      <dgm:spPr/>
      <dgm:t>
        <a:bodyPr/>
        <a:lstStyle/>
        <a:p>
          <a:endParaRPr lang="es-MX"/>
        </a:p>
      </dgm:t>
    </dgm:pt>
    <dgm:pt modelId="{5C54D2CD-E07E-47AD-A58A-CA8911C216D4}" type="parTrans" cxnId="{963BC66F-A00E-4B3F-A303-76822BF22157}">
      <dgm:prSet/>
      <dgm:spPr/>
      <dgm:t>
        <a:bodyPr/>
        <a:lstStyle/>
        <a:p>
          <a:endParaRPr lang="es-MX"/>
        </a:p>
      </dgm:t>
    </dgm:pt>
    <dgm:pt modelId="{61EBF215-DD45-4DAB-A337-326B4C977775}" type="pres">
      <dgm:prSet presAssocID="{B3B48A4F-FD94-4831-9A80-2977E27D48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4E3367-F468-44D9-B535-E43840A227AD}" type="pres">
      <dgm:prSet presAssocID="{AF79F59C-8C82-4090-AF91-62DE458EFCBF}" presName="composite" presStyleCnt="0"/>
      <dgm:spPr/>
      <dgm:t>
        <a:bodyPr/>
        <a:lstStyle/>
        <a:p>
          <a:endParaRPr lang="es-MX"/>
        </a:p>
      </dgm:t>
    </dgm:pt>
    <dgm:pt modelId="{212F4384-F174-4440-80CE-FFA7220929EC}" type="pres">
      <dgm:prSet presAssocID="{AF79F59C-8C82-4090-AF91-62DE458EFCBF}" presName="rect1" presStyleLbl="bgImgPlace1" presStyleIdx="0" presStyleCnt="2" custScaleX="74399" custScaleY="121983" custLinFactNeighborX="-61" custLinFactNeighborY="31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s-MX"/>
        </a:p>
      </dgm:t>
    </dgm:pt>
    <dgm:pt modelId="{1DE78C4A-7F70-4A13-A88C-EB9C52A7DEA3}" type="pres">
      <dgm:prSet presAssocID="{AF79F59C-8C82-4090-AF91-62DE458EFCBF}" presName="wedgeRectCallout1" presStyleLbl="node1" presStyleIdx="0" presStyleCnt="2" custScaleX="63598" custScaleY="34111" custLinFactNeighborX="-4693" custLinFactNeighborY="425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E36DDD-BDE4-4BA8-BC0E-F0D8A3740F51}" type="pres">
      <dgm:prSet presAssocID="{24E95326-3B1E-4C14-8315-693CA79C5BED}" presName="sibTrans" presStyleCnt="0"/>
      <dgm:spPr/>
      <dgm:t>
        <a:bodyPr/>
        <a:lstStyle/>
        <a:p>
          <a:endParaRPr lang="es-MX"/>
        </a:p>
      </dgm:t>
    </dgm:pt>
    <dgm:pt modelId="{728242BF-700D-46EF-B2FD-FE8739F04AFF}" type="pres">
      <dgm:prSet presAssocID="{66CF6A1D-3C14-40AA-A944-2DC69A160086}" presName="composite" presStyleCnt="0"/>
      <dgm:spPr/>
      <dgm:t>
        <a:bodyPr/>
        <a:lstStyle/>
        <a:p>
          <a:endParaRPr lang="es-MX"/>
        </a:p>
      </dgm:t>
    </dgm:pt>
    <dgm:pt modelId="{FC815EA6-A9C5-49C6-AAB8-7058BD2C71D4}" type="pres">
      <dgm:prSet presAssocID="{66CF6A1D-3C14-40AA-A944-2DC69A160086}" presName="rect1" presStyleLbl="bgImgPlace1" presStyleIdx="1" presStyleCnt="2" custScaleX="82620" custScaleY="102133" custLinFactNeighborX="2611" custLinFactNeighborY="-94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s-MX"/>
        </a:p>
      </dgm:t>
    </dgm:pt>
    <dgm:pt modelId="{9C3D2DE6-B72A-4B20-8455-F8C19EF345CD}" type="pres">
      <dgm:prSet presAssocID="{66CF6A1D-3C14-40AA-A944-2DC69A160086}" presName="wedgeRectCallout1" presStyleLbl="node1" presStyleIdx="1" presStyleCnt="2" custScaleX="100778" custScaleY="72173" custLinFactNeighborX="705" custLinFactNeighborY="-66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3BC66F-A00E-4B3F-A303-76822BF22157}" srcId="{B3B48A4F-FD94-4831-9A80-2977E27D4827}" destId="{66CF6A1D-3C14-40AA-A944-2DC69A160086}" srcOrd="1" destOrd="0" parTransId="{5C54D2CD-E07E-47AD-A58A-CA8911C216D4}" sibTransId="{AF3AB25A-1973-48D0-A741-B0196D77309A}"/>
    <dgm:cxn modelId="{6D101121-1036-46A8-905F-812B4C79E599}" type="presOf" srcId="{B3B48A4F-FD94-4831-9A80-2977E27D4827}" destId="{61EBF215-DD45-4DAB-A337-326B4C977775}" srcOrd="0" destOrd="0" presId="urn:microsoft.com/office/officeart/2008/layout/BendingPictureCaptionList"/>
    <dgm:cxn modelId="{0807B1D3-CDB8-4648-BF76-BE3B719108C5}" srcId="{B3B48A4F-FD94-4831-9A80-2977E27D4827}" destId="{AF79F59C-8C82-4090-AF91-62DE458EFCBF}" srcOrd="0" destOrd="0" parTransId="{84D53A39-CF19-41BF-8230-9A5863C59BE9}" sibTransId="{24E95326-3B1E-4C14-8315-693CA79C5BED}"/>
    <dgm:cxn modelId="{FD36E4DD-1F44-4445-8C3C-B2AC567BC233}" type="presOf" srcId="{AF79F59C-8C82-4090-AF91-62DE458EFCBF}" destId="{1DE78C4A-7F70-4A13-A88C-EB9C52A7DEA3}" srcOrd="0" destOrd="0" presId="urn:microsoft.com/office/officeart/2008/layout/BendingPictureCaptionList"/>
    <dgm:cxn modelId="{CB61173E-BE7B-4CE5-B87D-F6B237295381}" type="presOf" srcId="{66CF6A1D-3C14-40AA-A944-2DC69A160086}" destId="{9C3D2DE6-B72A-4B20-8455-F8C19EF345CD}" srcOrd="0" destOrd="0" presId="urn:microsoft.com/office/officeart/2008/layout/BendingPictureCaptionList"/>
    <dgm:cxn modelId="{31A3DAC4-2CD5-4FE5-A269-CC8B4C28C3ED}" type="presParOf" srcId="{61EBF215-DD45-4DAB-A337-326B4C977775}" destId="{554E3367-F468-44D9-B535-E43840A227AD}" srcOrd="0" destOrd="0" presId="urn:microsoft.com/office/officeart/2008/layout/BendingPictureCaptionList"/>
    <dgm:cxn modelId="{88D6B56B-8963-4543-835C-2A8CF3295D19}" type="presParOf" srcId="{554E3367-F468-44D9-B535-E43840A227AD}" destId="{212F4384-F174-4440-80CE-FFA7220929EC}" srcOrd="0" destOrd="0" presId="urn:microsoft.com/office/officeart/2008/layout/BendingPictureCaptionList"/>
    <dgm:cxn modelId="{220D3DED-C5C6-4CAF-AD2A-F4B5D848F74A}" type="presParOf" srcId="{554E3367-F468-44D9-B535-E43840A227AD}" destId="{1DE78C4A-7F70-4A13-A88C-EB9C52A7DEA3}" srcOrd="1" destOrd="0" presId="urn:microsoft.com/office/officeart/2008/layout/BendingPictureCaptionList"/>
    <dgm:cxn modelId="{60A90089-E698-4F87-8977-33E3D7710B54}" type="presParOf" srcId="{61EBF215-DD45-4DAB-A337-326B4C977775}" destId="{C1E36DDD-BDE4-4BA8-BC0E-F0D8A3740F51}" srcOrd="1" destOrd="0" presId="urn:microsoft.com/office/officeart/2008/layout/BendingPictureCaptionList"/>
    <dgm:cxn modelId="{6177ADC5-9116-4335-9DE3-6F5CAC81BB17}" type="presParOf" srcId="{61EBF215-DD45-4DAB-A337-326B4C977775}" destId="{728242BF-700D-46EF-B2FD-FE8739F04AFF}" srcOrd="2" destOrd="0" presId="urn:microsoft.com/office/officeart/2008/layout/BendingPictureCaptionList"/>
    <dgm:cxn modelId="{08AA4FBB-4AC9-490D-93B6-0640A70EA74F}" type="presParOf" srcId="{728242BF-700D-46EF-B2FD-FE8739F04AFF}" destId="{FC815EA6-A9C5-49C6-AAB8-7058BD2C71D4}" srcOrd="0" destOrd="0" presId="urn:microsoft.com/office/officeart/2008/layout/BendingPictureCaptionList"/>
    <dgm:cxn modelId="{ACFB1EF5-4DC8-482B-BD75-99AC30FC5AB4}" type="presParOf" srcId="{728242BF-700D-46EF-B2FD-FE8739F04AFF}" destId="{9C3D2DE6-B72A-4B20-8455-F8C19EF345C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99D2B-CE2C-44DB-AE9E-7D0748BB8A0C}" type="doc">
      <dgm:prSet loTypeId="urn:microsoft.com/office/officeart/2005/8/layout/hList7" loCatId="process" qsTypeId="urn:microsoft.com/office/officeart/2005/8/quickstyle/3d5" qsCatId="3D" csTypeId="urn:microsoft.com/office/officeart/2005/8/colors/colorful2" csCatId="colorful" phldr="1"/>
      <dgm:spPr/>
    </dgm:pt>
    <dgm:pt modelId="{CA8B4AE1-DEF3-4DE7-90E0-0B738FF7DD10}">
      <dgm:prSet phldrT="[Texto]"/>
      <dgm:spPr/>
      <dgm:t>
        <a:bodyPr/>
        <a:lstStyle/>
        <a:p>
          <a:endParaRPr lang="es-MX" dirty="0" smtClean="0"/>
        </a:p>
        <a:p>
          <a:endParaRPr lang="es-MX" dirty="0" smtClean="0"/>
        </a:p>
        <a:p>
          <a:r>
            <a:rPr lang="es-MX" dirty="0" smtClean="0"/>
            <a:t>HIGROMETRO</a:t>
          </a:r>
          <a:endParaRPr lang="es-MX" dirty="0"/>
        </a:p>
      </dgm:t>
    </dgm:pt>
    <dgm:pt modelId="{92F20FA8-B219-4C07-9C47-15138F6F3D82}" type="parTrans" cxnId="{522D3323-03C6-4E38-8C8A-A15E0AD04A0F}">
      <dgm:prSet/>
      <dgm:spPr/>
      <dgm:t>
        <a:bodyPr/>
        <a:lstStyle/>
        <a:p>
          <a:endParaRPr lang="es-MX"/>
        </a:p>
      </dgm:t>
    </dgm:pt>
    <dgm:pt modelId="{01280396-4887-4780-A81A-E36E002F80C8}" type="sibTrans" cxnId="{522D3323-03C6-4E38-8C8A-A15E0AD04A0F}">
      <dgm:prSet/>
      <dgm:spPr/>
      <dgm:t>
        <a:bodyPr/>
        <a:lstStyle/>
        <a:p>
          <a:endParaRPr lang="es-MX"/>
        </a:p>
      </dgm:t>
    </dgm:pt>
    <dgm:pt modelId="{7162CB64-C3EF-4204-844D-76B43A9C271E}">
      <dgm:prSet phldrT="[Texto]"/>
      <dgm:spPr/>
      <dgm:t>
        <a:bodyPr/>
        <a:lstStyle/>
        <a:p>
          <a:endParaRPr lang="es-MX" dirty="0"/>
        </a:p>
      </dgm:t>
    </dgm:pt>
    <dgm:pt modelId="{C626DBBC-C2BA-4E38-AE4B-ADDEE8D98E21}" type="parTrans" cxnId="{44C2B960-DC5F-41D1-BDCC-E2BF66003083}">
      <dgm:prSet/>
      <dgm:spPr/>
      <dgm:t>
        <a:bodyPr/>
        <a:lstStyle/>
        <a:p>
          <a:endParaRPr lang="es-MX"/>
        </a:p>
      </dgm:t>
    </dgm:pt>
    <dgm:pt modelId="{097D2EC2-7B58-42F7-9C57-8458B9B9AF23}" type="sibTrans" cxnId="{44C2B960-DC5F-41D1-BDCC-E2BF66003083}">
      <dgm:prSet/>
      <dgm:spPr/>
      <dgm:t>
        <a:bodyPr/>
        <a:lstStyle/>
        <a:p>
          <a:endParaRPr lang="es-MX"/>
        </a:p>
      </dgm:t>
    </dgm:pt>
    <dgm:pt modelId="{01A6C3A4-AC0C-47A0-AF34-508F0A9189CF}">
      <dgm:prSet phldrT="[Texto]" phldr="1"/>
      <dgm:spPr/>
      <dgm:t>
        <a:bodyPr/>
        <a:lstStyle/>
        <a:p>
          <a:endParaRPr lang="es-MX" dirty="0"/>
        </a:p>
      </dgm:t>
    </dgm:pt>
    <dgm:pt modelId="{DC2C894A-FDA4-471E-8276-C556A438EAFF}" type="parTrans" cxnId="{B78B826C-A0EC-4874-9A42-D69F5F0F43C8}">
      <dgm:prSet/>
      <dgm:spPr/>
      <dgm:t>
        <a:bodyPr/>
        <a:lstStyle/>
        <a:p>
          <a:endParaRPr lang="es-MX"/>
        </a:p>
      </dgm:t>
    </dgm:pt>
    <dgm:pt modelId="{6F738CF5-76A1-458A-BB2D-FC878AF50C69}" type="sibTrans" cxnId="{B78B826C-A0EC-4874-9A42-D69F5F0F43C8}">
      <dgm:prSet/>
      <dgm:spPr/>
      <dgm:t>
        <a:bodyPr/>
        <a:lstStyle/>
        <a:p>
          <a:endParaRPr lang="es-MX"/>
        </a:p>
      </dgm:t>
    </dgm:pt>
    <dgm:pt modelId="{73CFBF17-77B6-4421-9C82-FE895D73FFB6}" type="pres">
      <dgm:prSet presAssocID="{80799D2B-CE2C-44DB-AE9E-7D0748BB8A0C}" presName="Name0" presStyleCnt="0">
        <dgm:presLayoutVars>
          <dgm:dir/>
          <dgm:resizeHandles val="exact"/>
        </dgm:presLayoutVars>
      </dgm:prSet>
      <dgm:spPr/>
    </dgm:pt>
    <dgm:pt modelId="{24E81A0C-7D85-469B-A5F0-831DED82BAF0}" type="pres">
      <dgm:prSet presAssocID="{80799D2B-CE2C-44DB-AE9E-7D0748BB8A0C}" presName="fgShape" presStyleLbl="fgShp" presStyleIdx="0" presStyleCnt="1" custAng="0" custFlipHor="1" custScaleX="60869" custScaleY="105695" custLinFactNeighborX="-237" custLinFactNeighborY="7256"/>
      <dgm:spPr/>
    </dgm:pt>
    <dgm:pt modelId="{CF9BC0D3-7131-4D88-BAE0-FD5B1D035521}" type="pres">
      <dgm:prSet presAssocID="{80799D2B-CE2C-44DB-AE9E-7D0748BB8A0C}" presName="linComp" presStyleCnt="0"/>
      <dgm:spPr/>
    </dgm:pt>
    <dgm:pt modelId="{26F5472D-AC9D-428C-9020-B8C299616A4C}" type="pres">
      <dgm:prSet presAssocID="{CA8B4AE1-DEF3-4DE7-90E0-0B738FF7DD10}" presName="compNode" presStyleCnt="0"/>
      <dgm:spPr/>
    </dgm:pt>
    <dgm:pt modelId="{0B21DD1F-41D0-4B06-A94F-CEB2625F2176}" type="pres">
      <dgm:prSet presAssocID="{CA8B4AE1-DEF3-4DE7-90E0-0B738FF7DD10}" presName="bkgdShape" presStyleLbl="node1" presStyleIdx="0" presStyleCnt="3"/>
      <dgm:spPr/>
      <dgm:t>
        <a:bodyPr/>
        <a:lstStyle/>
        <a:p>
          <a:endParaRPr lang="es-MX"/>
        </a:p>
      </dgm:t>
    </dgm:pt>
    <dgm:pt modelId="{8D29800F-C00C-40FD-AA0E-859DCCA57EEB}" type="pres">
      <dgm:prSet presAssocID="{CA8B4AE1-DEF3-4DE7-90E0-0B738FF7DD1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EAB96A-6169-4175-96EF-42233147B163}" type="pres">
      <dgm:prSet presAssocID="{CA8B4AE1-DEF3-4DE7-90E0-0B738FF7DD10}" presName="invisiNode" presStyleLbl="node1" presStyleIdx="0" presStyleCnt="3"/>
      <dgm:spPr/>
    </dgm:pt>
    <dgm:pt modelId="{526F7A68-4224-430A-BCD9-080ABF333F02}" type="pres">
      <dgm:prSet presAssocID="{CA8B4AE1-DEF3-4DE7-90E0-0B738FF7DD10}" presName="imagNode" presStyleLbl="fgImgPlace1" presStyleIdx="0" presStyleCnt="3" custAng="0" custScaleX="146709" custScaleY="162273" custLinFactNeighborX="-707" custLinFactNeighborY="418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C253773-60BB-4A44-8E7E-705F723E819D}" type="pres">
      <dgm:prSet presAssocID="{01280396-4887-4780-A81A-E36E002F80C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6453F9F-FEA3-4D98-95BC-DDB22A655ADE}" type="pres">
      <dgm:prSet presAssocID="{7162CB64-C3EF-4204-844D-76B43A9C271E}" presName="compNode" presStyleCnt="0"/>
      <dgm:spPr/>
    </dgm:pt>
    <dgm:pt modelId="{5E073EC7-21E0-4E18-9E78-69E3D423CB15}" type="pres">
      <dgm:prSet presAssocID="{7162CB64-C3EF-4204-844D-76B43A9C271E}" presName="bkgdShape" presStyleLbl="node1" presStyleIdx="1" presStyleCnt="3" custLinFactNeighborX="-11" custLinFactNeighborY="-3026"/>
      <dgm:spPr/>
      <dgm:t>
        <a:bodyPr/>
        <a:lstStyle/>
        <a:p>
          <a:endParaRPr lang="es-MX"/>
        </a:p>
      </dgm:t>
    </dgm:pt>
    <dgm:pt modelId="{13B4CC92-ACAA-40E9-9CAC-FEA91D8E0402}" type="pres">
      <dgm:prSet presAssocID="{7162CB64-C3EF-4204-844D-76B43A9C271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C6245A-FE43-4856-9AAE-600553ECC6BD}" type="pres">
      <dgm:prSet presAssocID="{7162CB64-C3EF-4204-844D-76B43A9C271E}" presName="invisiNode" presStyleLbl="node1" presStyleIdx="1" presStyleCnt="3"/>
      <dgm:spPr/>
    </dgm:pt>
    <dgm:pt modelId="{FE182E9C-FF8A-4334-ABF3-3AD31902D0CE}" type="pres">
      <dgm:prSet presAssocID="{7162CB64-C3EF-4204-844D-76B43A9C271E}" presName="imagNode" presStyleLbl="fgImgPlace1" presStyleIdx="1" presStyleCnt="3" custScaleX="154083" custScaleY="200868" custLinFactNeighborX="1178" custLinFactNeighborY="319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5D408D9-DE4F-445F-8583-A4BB5A99EEC6}" type="pres">
      <dgm:prSet presAssocID="{097D2EC2-7B58-42F7-9C57-8458B9B9AF2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7E64CE6-0DDC-4AB4-BF1E-B51562A2D8E7}" type="pres">
      <dgm:prSet presAssocID="{01A6C3A4-AC0C-47A0-AF34-508F0A9189CF}" presName="compNode" presStyleCnt="0"/>
      <dgm:spPr/>
    </dgm:pt>
    <dgm:pt modelId="{AE4C334C-C4D2-4C1A-82AB-DFBD357B256A}" type="pres">
      <dgm:prSet presAssocID="{01A6C3A4-AC0C-47A0-AF34-508F0A9189CF}" presName="bkgdShape" presStyleLbl="node1" presStyleIdx="2" presStyleCnt="3" custScaleY="100000" custLinFactNeighborX="42" custLinFactNeighborY="-2029"/>
      <dgm:spPr/>
      <dgm:t>
        <a:bodyPr/>
        <a:lstStyle/>
        <a:p>
          <a:endParaRPr lang="es-MX"/>
        </a:p>
      </dgm:t>
    </dgm:pt>
    <dgm:pt modelId="{D8C47485-833B-4375-9DC9-89A040E4B3B3}" type="pres">
      <dgm:prSet presAssocID="{01A6C3A4-AC0C-47A0-AF34-508F0A9189C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A2ADF2-A002-4388-B802-5CF985659CCD}" type="pres">
      <dgm:prSet presAssocID="{01A6C3A4-AC0C-47A0-AF34-508F0A9189CF}" presName="invisiNode" presStyleLbl="node1" presStyleIdx="2" presStyleCnt="3"/>
      <dgm:spPr/>
    </dgm:pt>
    <dgm:pt modelId="{95D695C7-629D-4119-847A-BF04D44914F0}" type="pres">
      <dgm:prSet presAssocID="{01A6C3A4-AC0C-47A0-AF34-508F0A9189CF}" presName="imagNode" presStyleLbl="fgImgPlace1" presStyleIdx="2" presStyleCnt="3" custScaleX="166189" custScaleY="189646" custLinFactNeighborX="2091" custLinFactNeighborY="364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835372E9-153D-4603-877A-59A61DDD5A2F}" type="presOf" srcId="{CA8B4AE1-DEF3-4DE7-90E0-0B738FF7DD10}" destId="{8D29800F-C00C-40FD-AA0E-859DCCA57EEB}" srcOrd="1" destOrd="0" presId="urn:microsoft.com/office/officeart/2005/8/layout/hList7"/>
    <dgm:cxn modelId="{89020083-3829-4EDE-9B3C-3109BD00ABEF}" type="presOf" srcId="{01A6C3A4-AC0C-47A0-AF34-508F0A9189CF}" destId="{AE4C334C-C4D2-4C1A-82AB-DFBD357B256A}" srcOrd="0" destOrd="0" presId="urn:microsoft.com/office/officeart/2005/8/layout/hList7"/>
    <dgm:cxn modelId="{1961CC81-7DEC-4872-A56D-41DC44B29112}" type="presOf" srcId="{CA8B4AE1-DEF3-4DE7-90E0-0B738FF7DD10}" destId="{0B21DD1F-41D0-4B06-A94F-CEB2625F2176}" srcOrd="0" destOrd="0" presId="urn:microsoft.com/office/officeart/2005/8/layout/hList7"/>
    <dgm:cxn modelId="{033705AC-B336-4BC7-B7A9-057C19BE1E20}" type="presOf" srcId="{7162CB64-C3EF-4204-844D-76B43A9C271E}" destId="{5E073EC7-21E0-4E18-9E78-69E3D423CB15}" srcOrd="0" destOrd="0" presId="urn:microsoft.com/office/officeart/2005/8/layout/hList7"/>
    <dgm:cxn modelId="{9D2CDF11-620A-4A7E-A86D-6BE5F3F87072}" type="presOf" srcId="{01280396-4887-4780-A81A-E36E002F80C8}" destId="{8C253773-60BB-4A44-8E7E-705F723E819D}" srcOrd="0" destOrd="0" presId="urn:microsoft.com/office/officeart/2005/8/layout/hList7"/>
    <dgm:cxn modelId="{F2A6392D-852D-4F26-A010-839036B53812}" type="presOf" srcId="{01A6C3A4-AC0C-47A0-AF34-508F0A9189CF}" destId="{D8C47485-833B-4375-9DC9-89A040E4B3B3}" srcOrd="1" destOrd="0" presId="urn:microsoft.com/office/officeart/2005/8/layout/hList7"/>
    <dgm:cxn modelId="{B78B826C-A0EC-4874-9A42-D69F5F0F43C8}" srcId="{80799D2B-CE2C-44DB-AE9E-7D0748BB8A0C}" destId="{01A6C3A4-AC0C-47A0-AF34-508F0A9189CF}" srcOrd="2" destOrd="0" parTransId="{DC2C894A-FDA4-471E-8276-C556A438EAFF}" sibTransId="{6F738CF5-76A1-458A-BB2D-FC878AF50C69}"/>
    <dgm:cxn modelId="{C63EBA26-36B9-421A-9D78-7C013EA27082}" type="presOf" srcId="{7162CB64-C3EF-4204-844D-76B43A9C271E}" destId="{13B4CC92-ACAA-40E9-9CAC-FEA91D8E0402}" srcOrd="1" destOrd="0" presId="urn:microsoft.com/office/officeart/2005/8/layout/hList7"/>
    <dgm:cxn modelId="{44C2B960-DC5F-41D1-BDCC-E2BF66003083}" srcId="{80799D2B-CE2C-44DB-AE9E-7D0748BB8A0C}" destId="{7162CB64-C3EF-4204-844D-76B43A9C271E}" srcOrd="1" destOrd="0" parTransId="{C626DBBC-C2BA-4E38-AE4B-ADDEE8D98E21}" sibTransId="{097D2EC2-7B58-42F7-9C57-8458B9B9AF23}"/>
    <dgm:cxn modelId="{9D19B20C-B292-47D7-9D55-0209740A08A8}" type="presOf" srcId="{80799D2B-CE2C-44DB-AE9E-7D0748BB8A0C}" destId="{73CFBF17-77B6-4421-9C82-FE895D73FFB6}" srcOrd="0" destOrd="0" presId="urn:microsoft.com/office/officeart/2005/8/layout/hList7"/>
    <dgm:cxn modelId="{9B89CF52-812F-44FD-8646-E7FC6CC96EA4}" type="presOf" srcId="{097D2EC2-7B58-42F7-9C57-8458B9B9AF23}" destId="{55D408D9-DE4F-445F-8583-A4BB5A99EEC6}" srcOrd="0" destOrd="0" presId="urn:microsoft.com/office/officeart/2005/8/layout/hList7"/>
    <dgm:cxn modelId="{522D3323-03C6-4E38-8C8A-A15E0AD04A0F}" srcId="{80799D2B-CE2C-44DB-AE9E-7D0748BB8A0C}" destId="{CA8B4AE1-DEF3-4DE7-90E0-0B738FF7DD10}" srcOrd="0" destOrd="0" parTransId="{92F20FA8-B219-4C07-9C47-15138F6F3D82}" sibTransId="{01280396-4887-4780-A81A-E36E002F80C8}"/>
    <dgm:cxn modelId="{89A56950-AF58-44F2-AC0F-E17E92C0EA8F}" type="presParOf" srcId="{73CFBF17-77B6-4421-9C82-FE895D73FFB6}" destId="{24E81A0C-7D85-469B-A5F0-831DED82BAF0}" srcOrd="0" destOrd="0" presId="urn:microsoft.com/office/officeart/2005/8/layout/hList7"/>
    <dgm:cxn modelId="{33DB59D4-7437-458B-8243-5E31C4F58D19}" type="presParOf" srcId="{73CFBF17-77B6-4421-9C82-FE895D73FFB6}" destId="{CF9BC0D3-7131-4D88-BAE0-FD5B1D035521}" srcOrd="1" destOrd="0" presId="urn:microsoft.com/office/officeart/2005/8/layout/hList7"/>
    <dgm:cxn modelId="{C0F0FD3D-E525-4428-B3C7-4084B401F7EE}" type="presParOf" srcId="{CF9BC0D3-7131-4D88-BAE0-FD5B1D035521}" destId="{26F5472D-AC9D-428C-9020-B8C299616A4C}" srcOrd="0" destOrd="0" presId="urn:microsoft.com/office/officeart/2005/8/layout/hList7"/>
    <dgm:cxn modelId="{B8889596-4434-4DF0-AE74-8434C807A317}" type="presParOf" srcId="{26F5472D-AC9D-428C-9020-B8C299616A4C}" destId="{0B21DD1F-41D0-4B06-A94F-CEB2625F2176}" srcOrd="0" destOrd="0" presId="urn:microsoft.com/office/officeart/2005/8/layout/hList7"/>
    <dgm:cxn modelId="{C1AF6FF8-0BF7-4CE3-A5CB-ED03C28E1836}" type="presParOf" srcId="{26F5472D-AC9D-428C-9020-B8C299616A4C}" destId="{8D29800F-C00C-40FD-AA0E-859DCCA57EEB}" srcOrd="1" destOrd="0" presId="urn:microsoft.com/office/officeart/2005/8/layout/hList7"/>
    <dgm:cxn modelId="{5767A8D6-64F1-483D-B649-00E307EA20CA}" type="presParOf" srcId="{26F5472D-AC9D-428C-9020-B8C299616A4C}" destId="{0BEAB96A-6169-4175-96EF-42233147B163}" srcOrd="2" destOrd="0" presId="urn:microsoft.com/office/officeart/2005/8/layout/hList7"/>
    <dgm:cxn modelId="{C79FA871-75C6-4B76-89ED-370173C89631}" type="presParOf" srcId="{26F5472D-AC9D-428C-9020-B8C299616A4C}" destId="{526F7A68-4224-430A-BCD9-080ABF333F02}" srcOrd="3" destOrd="0" presId="urn:microsoft.com/office/officeart/2005/8/layout/hList7"/>
    <dgm:cxn modelId="{4871E81E-4A05-45F1-8D8A-BAF4AD242092}" type="presParOf" srcId="{CF9BC0D3-7131-4D88-BAE0-FD5B1D035521}" destId="{8C253773-60BB-4A44-8E7E-705F723E819D}" srcOrd="1" destOrd="0" presId="urn:microsoft.com/office/officeart/2005/8/layout/hList7"/>
    <dgm:cxn modelId="{D0174C08-7C7D-4DB1-8024-AC3B919131C0}" type="presParOf" srcId="{CF9BC0D3-7131-4D88-BAE0-FD5B1D035521}" destId="{D6453F9F-FEA3-4D98-95BC-DDB22A655ADE}" srcOrd="2" destOrd="0" presId="urn:microsoft.com/office/officeart/2005/8/layout/hList7"/>
    <dgm:cxn modelId="{4D02D808-A32E-441A-BAF8-C78F5F1CF78D}" type="presParOf" srcId="{D6453F9F-FEA3-4D98-95BC-DDB22A655ADE}" destId="{5E073EC7-21E0-4E18-9E78-69E3D423CB15}" srcOrd="0" destOrd="0" presId="urn:microsoft.com/office/officeart/2005/8/layout/hList7"/>
    <dgm:cxn modelId="{A372F756-3C20-4246-A600-05376696EFB0}" type="presParOf" srcId="{D6453F9F-FEA3-4D98-95BC-DDB22A655ADE}" destId="{13B4CC92-ACAA-40E9-9CAC-FEA91D8E0402}" srcOrd="1" destOrd="0" presId="urn:microsoft.com/office/officeart/2005/8/layout/hList7"/>
    <dgm:cxn modelId="{5C82D025-362D-4B9B-9B3E-A32C38541B58}" type="presParOf" srcId="{D6453F9F-FEA3-4D98-95BC-DDB22A655ADE}" destId="{B7C6245A-FE43-4856-9AAE-600553ECC6BD}" srcOrd="2" destOrd="0" presId="urn:microsoft.com/office/officeart/2005/8/layout/hList7"/>
    <dgm:cxn modelId="{A28254E9-98CD-41FD-9EBB-89615265921D}" type="presParOf" srcId="{D6453F9F-FEA3-4D98-95BC-DDB22A655ADE}" destId="{FE182E9C-FF8A-4334-ABF3-3AD31902D0CE}" srcOrd="3" destOrd="0" presId="urn:microsoft.com/office/officeart/2005/8/layout/hList7"/>
    <dgm:cxn modelId="{F0EBF20D-9B58-4473-9342-F4CCB51740FD}" type="presParOf" srcId="{CF9BC0D3-7131-4D88-BAE0-FD5B1D035521}" destId="{55D408D9-DE4F-445F-8583-A4BB5A99EEC6}" srcOrd="3" destOrd="0" presId="urn:microsoft.com/office/officeart/2005/8/layout/hList7"/>
    <dgm:cxn modelId="{332E5DB3-053B-41CA-A7C9-6D9B2AFF0289}" type="presParOf" srcId="{CF9BC0D3-7131-4D88-BAE0-FD5B1D035521}" destId="{57E64CE6-0DDC-4AB4-BF1E-B51562A2D8E7}" srcOrd="4" destOrd="0" presId="urn:microsoft.com/office/officeart/2005/8/layout/hList7"/>
    <dgm:cxn modelId="{73C70260-94E1-47A3-8794-19F7B4CEB5F7}" type="presParOf" srcId="{57E64CE6-0DDC-4AB4-BF1E-B51562A2D8E7}" destId="{AE4C334C-C4D2-4C1A-82AB-DFBD357B256A}" srcOrd="0" destOrd="0" presId="urn:microsoft.com/office/officeart/2005/8/layout/hList7"/>
    <dgm:cxn modelId="{961E7A00-2AFB-422C-9990-494E83EA8926}" type="presParOf" srcId="{57E64CE6-0DDC-4AB4-BF1E-B51562A2D8E7}" destId="{D8C47485-833B-4375-9DC9-89A040E4B3B3}" srcOrd="1" destOrd="0" presId="urn:microsoft.com/office/officeart/2005/8/layout/hList7"/>
    <dgm:cxn modelId="{58DA1BCB-7F93-450C-A7F9-67EB0A5F4233}" type="presParOf" srcId="{57E64CE6-0DDC-4AB4-BF1E-B51562A2D8E7}" destId="{1DA2ADF2-A002-4388-B802-5CF985659CCD}" srcOrd="2" destOrd="0" presId="urn:microsoft.com/office/officeart/2005/8/layout/hList7"/>
    <dgm:cxn modelId="{8AB44D24-CBE3-4473-BB83-C9E5775DEC5A}" type="presParOf" srcId="{57E64CE6-0DDC-4AB4-BF1E-B51562A2D8E7}" destId="{95D695C7-629D-4119-847A-BF04D44914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28437E-38D2-4A12-A907-C100696FA7C9}" type="doc">
      <dgm:prSet loTypeId="urn:microsoft.com/office/officeart/2005/8/layout/p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4DF525C-5821-48B3-BACA-8A9F04AC916D}">
      <dgm:prSet phldrT="[Texto]" custT="1"/>
      <dgm:spPr/>
      <dgm:t>
        <a:bodyPr/>
        <a:lstStyle/>
        <a:p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se revisa la mancha esto lo hacemos con el total de gramos obtenidos de la retrilla. 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64B30-8AB6-48DA-981C-826A5EC9491E}" type="parTrans" cxnId="{E7E2D41D-5682-4819-B424-BF21AE96FE35}">
      <dgm:prSet/>
      <dgm:spPr/>
      <dgm:t>
        <a:bodyPr/>
        <a:lstStyle/>
        <a:p>
          <a:endParaRPr lang="es-MX"/>
        </a:p>
      </dgm:t>
    </dgm:pt>
    <dgm:pt modelId="{0BDF5456-0986-4FB9-9E84-1620A3AD273B}" type="sibTrans" cxnId="{E7E2D41D-5682-4819-B424-BF21AE96FE35}">
      <dgm:prSet/>
      <dgm:spPr/>
      <dgm:t>
        <a:bodyPr/>
        <a:lstStyle/>
        <a:p>
          <a:endParaRPr lang="es-MX"/>
        </a:p>
      </dgm:t>
    </dgm:pt>
    <dgm:pt modelId="{14930C48-305E-414B-B312-149808693B99}">
      <dgm:prSet phldrT="[Texto]" custT="1"/>
      <dgm:spPr/>
      <dgm:t>
        <a:bodyPr/>
        <a:lstStyle/>
        <a:p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ya teniendo los gramos se pasa a pesar y esto lo dividimos </a:t>
          </a:r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grs. Mancha /grs. Obtenidos oro.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5255AA-B69C-4B3A-A549-0E0E9E71A853}" type="parTrans" cxnId="{AEA38B79-C8FB-4112-8267-2DBEDF08F2BC}">
      <dgm:prSet/>
      <dgm:spPr/>
      <dgm:t>
        <a:bodyPr/>
        <a:lstStyle/>
        <a:p>
          <a:endParaRPr lang="es-MX"/>
        </a:p>
      </dgm:t>
    </dgm:pt>
    <dgm:pt modelId="{2E8F6F2F-EC23-4ACA-AE39-9317323219C6}" type="sibTrans" cxnId="{AEA38B79-C8FB-4112-8267-2DBEDF08F2BC}">
      <dgm:prSet/>
      <dgm:spPr/>
      <dgm:t>
        <a:bodyPr/>
        <a:lstStyle/>
        <a:p>
          <a:endParaRPr lang="es-MX"/>
        </a:p>
      </dgm:t>
    </dgm:pt>
    <dgm:pt modelId="{8D91B7A2-5FDB-42A4-A5C0-E5F32A2BE5AC}" type="pres">
      <dgm:prSet presAssocID="{D128437E-38D2-4A12-A907-C100696FA7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DFB9138-877F-47F0-B67A-8F13A875C265}" type="pres">
      <dgm:prSet presAssocID="{44DF525C-5821-48B3-BACA-8A9F04AC916D}" presName="compNode" presStyleCnt="0"/>
      <dgm:spPr/>
      <dgm:t>
        <a:bodyPr/>
        <a:lstStyle/>
        <a:p>
          <a:endParaRPr lang="es-MX"/>
        </a:p>
      </dgm:t>
    </dgm:pt>
    <dgm:pt modelId="{E1C5B787-736E-4779-8A25-E1BCEC7B1FFD}" type="pres">
      <dgm:prSet presAssocID="{44DF525C-5821-48B3-BACA-8A9F04AC916D}" presName="pictRect" presStyleLbl="node1" presStyleIdx="0" presStyleCnt="2" custLinFactNeighborX="-99" custLinFactNeighborY="-20523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s-MX"/>
        </a:p>
      </dgm:t>
    </dgm:pt>
    <dgm:pt modelId="{DD42CCB4-DDC9-4B34-A569-46418A67A5AC}" type="pres">
      <dgm:prSet presAssocID="{44DF525C-5821-48B3-BACA-8A9F04AC916D}" presName="textRect" presStyleLbl="revTx" presStyleIdx="0" presStyleCnt="2" custLinFactNeighborX="-99" custLinFactNeighborY="-198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A7B630-0B8D-46DB-A848-1F8014CEA589}" type="pres">
      <dgm:prSet presAssocID="{0BDF5456-0986-4FB9-9E84-1620A3AD273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9FD2796-A15D-4C0F-87E9-76F9B2362A5B}" type="pres">
      <dgm:prSet presAssocID="{14930C48-305E-414B-B312-149808693B99}" presName="compNode" presStyleCnt="0"/>
      <dgm:spPr/>
      <dgm:t>
        <a:bodyPr/>
        <a:lstStyle/>
        <a:p>
          <a:endParaRPr lang="es-MX"/>
        </a:p>
      </dgm:t>
    </dgm:pt>
    <dgm:pt modelId="{FAEF4DBB-B742-4D4A-ABFF-D76E9FF47F87}" type="pres">
      <dgm:prSet presAssocID="{14930C48-305E-414B-B312-149808693B99}" presName="pictRect" presStyleLbl="node1" presStyleIdx="1" presStyleCnt="2" custScaleX="104114" custLinFactNeighborX="-359" custLinFactNeighborY="227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MX"/>
        </a:p>
      </dgm:t>
    </dgm:pt>
    <dgm:pt modelId="{4F0C38FD-FCE1-4650-8684-89A622C82B0A}" type="pres">
      <dgm:prSet presAssocID="{14930C48-305E-414B-B312-149808693B99}" presName="textRect" presStyleLbl="revTx" presStyleIdx="1" presStyleCnt="2" custLinFactNeighborX="221" custLinFactNeighborY="605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F5C8441-D5EF-4540-911E-6B513FF18881}" type="presOf" srcId="{44DF525C-5821-48B3-BACA-8A9F04AC916D}" destId="{DD42CCB4-DDC9-4B34-A569-46418A67A5AC}" srcOrd="0" destOrd="0" presId="urn:microsoft.com/office/officeart/2005/8/layout/pList1"/>
    <dgm:cxn modelId="{1BA5785D-F6D2-49B6-B251-F5173714EAD4}" type="presOf" srcId="{0BDF5456-0986-4FB9-9E84-1620A3AD273B}" destId="{ADA7B630-0B8D-46DB-A848-1F8014CEA589}" srcOrd="0" destOrd="0" presId="urn:microsoft.com/office/officeart/2005/8/layout/pList1"/>
    <dgm:cxn modelId="{E7E2D41D-5682-4819-B424-BF21AE96FE35}" srcId="{D128437E-38D2-4A12-A907-C100696FA7C9}" destId="{44DF525C-5821-48B3-BACA-8A9F04AC916D}" srcOrd="0" destOrd="0" parTransId="{14264B30-8AB6-48DA-981C-826A5EC9491E}" sibTransId="{0BDF5456-0986-4FB9-9E84-1620A3AD273B}"/>
    <dgm:cxn modelId="{AEA38B79-C8FB-4112-8267-2DBEDF08F2BC}" srcId="{D128437E-38D2-4A12-A907-C100696FA7C9}" destId="{14930C48-305E-414B-B312-149808693B99}" srcOrd="1" destOrd="0" parTransId="{395255AA-B69C-4B3A-A549-0E0E9E71A853}" sibTransId="{2E8F6F2F-EC23-4ACA-AE39-9317323219C6}"/>
    <dgm:cxn modelId="{1D1F9BA9-C6AC-4B84-9CD1-87040158EBDE}" type="presOf" srcId="{14930C48-305E-414B-B312-149808693B99}" destId="{4F0C38FD-FCE1-4650-8684-89A622C82B0A}" srcOrd="0" destOrd="0" presId="urn:microsoft.com/office/officeart/2005/8/layout/pList1"/>
    <dgm:cxn modelId="{5448E2A9-323F-47AB-AB9F-2D723E36AF62}" type="presOf" srcId="{D128437E-38D2-4A12-A907-C100696FA7C9}" destId="{8D91B7A2-5FDB-42A4-A5C0-E5F32A2BE5AC}" srcOrd="0" destOrd="0" presId="urn:microsoft.com/office/officeart/2005/8/layout/pList1"/>
    <dgm:cxn modelId="{FEA6ED0A-D4A9-4E69-8C63-633F2AC5EB56}" type="presParOf" srcId="{8D91B7A2-5FDB-42A4-A5C0-E5F32A2BE5AC}" destId="{FDFB9138-877F-47F0-B67A-8F13A875C265}" srcOrd="0" destOrd="0" presId="urn:microsoft.com/office/officeart/2005/8/layout/pList1"/>
    <dgm:cxn modelId="{E5CC8973-7125-400C-915A-9871685CDAC0}" type="presParOf" srcId="{FDFB9138-877F-47F0-B67A-8F13A875C265}" destId="{E1C5B787-736E-4779-8A25-E1BCEC7B1FFD}" srcOrd="0" destOrd="0" presId="urn:microsoft.com/office/officeart/2005/8/layout/pList1"/>
    <dgm:cxn modelId="{42F33AC8-23D4-4425-A3A9-BD1319C89D6F}" type="presParOf" srcId="{FDFB9138-877F-47F0-B67A-8F13A875C265}" destId="{DD42CCB4-DDC9-4B34-A569-46418A67A5AC}" srcOrd="1" destOrd="0" presId="urn:microsoft.com/office/officeart/2005/8/layout/pList1"/>
    <dgm:cxn modelId="{270A85AC-4827-49EA-A157-15B73FD4C9EE}" type="presParOf" srcId="{8D91B7A2-5FDB-42A4-A5C0-E5F32A2BE5AC}" destId="{ADA7B630-0B8D-46DB-A848-1F8014CEA589}" srcOrd="1" destOrd="0" presId="urn:microsoft.com/office/officeart/2005/8/layout/pList1"/>
    <dgm:cxn modelId="{27065510-13C1-4410-BF63-55556E9DCF13}" type="presParOf" srcId="{8D91B7A2-5FDB-42A4-A5C0-E5F32A2BE5AC}" destId="{49FD2796-A15D-4C0F-87E9-76F9B2362A5B}" srcOrd="2" destOrd="0" presId="urn:microsoft.com/office/officeart/2005/8/layout/pList1"/>
    <dgm:cxn modelId="{44CF0925-06F4-4EAB-8BE8-7E64F0AE3AD6}" type="presParOf" srcId="{49FD2796-A15D-4C0F-87E9-76F9B2362A5B}" destId="{FAEF4DBB-B742-4D4A-ABFF-D76E9FF47F87}" srcOrd="0" destOrd="0" presId="urn:microsoft.com/office/officeart/2005/8/layout/pList1"/>
    <dgm:cxn modelId="{BA4EFA8C-CBB4-47D5-97FA-8C614744C7D6}" type="presParOf" srcId="{49FD2796-A15D-4C0F-87E9-76F9B2362A5B}" destId="{4F0C38FD-FCE1-4650-8684-89A622C82B0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8E5B36-7485-4F94-8F69-098843B3787F}" type="doc">
      <dgm:prSet loTypeId="urn:microsoft.com/office/officeart/2008/layout/PictureGrid" loCatId="picture" qsTypeId="urn:microsoft.com/office/officeart/2005/8/quickstyle/simple4" qsCatId="simple" csTypeId="urn:microsoft.com/office/officeart/2005/8/colors/accent0_2" csCatId="mainScheme" phldr="1"/>
      <dgm:spPr/>
    </dgm:pt>
    <dgm:pt modelId="{2EF9409E-8EC3-42B4-B49F-73C1E558C401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800" dirty="0" smtClean="0"/>
            <a:t>Tostadora</a:t>
          </a:r>
          <a:r>
            <a:rPr lang="es-MX" sz="2600" dirty="0" smtClean="0"/>
            <a:t> </a:t>
          </a:r>
          <a:endParaRPr lang="es-MX" sz="2600" dirty="0"/>
        </a:p>
      </dgm:t>
    </dgm:pt>
    <dgm:pt modelId="{CE4A5E32-B951-4309-9934-054C5DB2F1F5}" type="parTrans" cxnId="{0D70B97F-1C19-4A8D-8F53-F6FE13D29672}">
      <dgm:prSet/>
      <dgm:spPr/>
      <dgm:t>
        <a:bodyPr/>
        <a:lstStyle/>
        <a:p>
          <a:endParaRPr lang="es-MX"/>
        </a:p>
      </dgm:t>
    </dgm:pt>
    <dgm:pt modelId="{54A06334-5138-4670-B8B8-B659B8DE4ACB}" type="sibTrans" cxnId="{0D70B97F-1C19-4A8D-8F53-F6FE13D29672}">
      <dgm:prSet/>
      <dgm:spPr/>
      <dgm:t>
        <a:bodyPr/>
        <a:lstStyle/>
        <a:p>
          <a:endParaRPr lang="es-MX"/>
        </a:p>
      </dgm:t>
    </dgm:pt>
    <dgm:pt modelId="{1A9C2E7E-8DE3-477A-BBB7-8F72D2E4B145}">
      <dgm:prSet phldrT="[Texto]" custT="1"/>
      <dgm:spPr/>
      <dgm:t>
        <a:bodyPr/>
        <a:lstStyle/>
        <a:p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Se mete el café en oro a la tostadoras a una temperatura de 150 grados °C, cuando llega a 200°C se saca el café</a:t>
          </a:r>
          <a:r>
            <a:rPr lang="es-MX" sz="800" dirty="0" smtClean="0"/>
            <a:t>.</a:t>
          </a:r>
          <a:endParaRPr lang="es-MX" sz="800" dirty="0"/>
        </a:p>
      </dgm:t>
    </dgm:pt>
    <dgm:pt modelId="{F5E65B05-BC64-4690-99EB-BD689BBCD2B4}" type="sibTrans" cxnId="{27786540-ED97-4B33-A0A7-95F81CC05C9A}">
      <dgm:prSet/>
      <dgm:spPr/>
      <dgm:t>
        <a:bodyPr/>
        <a:lstStyle/>
        <a:p>
          <a:endParaRPr lang="es-MX"/>
        </a:p>
      </dgm:t>
    </dgm:pt>
    <dgm:pt modelId="{3D2F9C40-09E5-4E9F-A48E-61B7F67E51C8}" type="parTrans" cxnId="{27786540-ED97-4B33-A0A7-95F81CC05C9A}">
      <dgm:prSet/>
      <dgm:spPr/>
      <dgm:t>
        <a:bodyPr/>
        <a:lstStyle/>
        <a:p>
          <a:endParaRPr lang="es-MX"/>
        </a:p>
      </dgm:t>
    </dgm:pt>
    <dgm:pt modelId="{43796BD4-E690-4E87-81BC-EBAF7960EB72}" type="pres">
      <dgm:prSet presAssocID="{BA8E5B36-7485-4F94-8F69-098843B3787F}" presName="Name0" presStyleCnt="0">
        <dgm:presLayoutVars>
          <dgm:dir/>
        </dgm:presLayoutVars>
      </dgm:prSet>
      <dgm:spPr/>
    </dgm:pt>
    <dgm:pt modelId="{7EEDC3F1-DF1E-4A92-99A9-D28E71EA7B39}" type="pres">
      <dgm:prSet presAssocID="{2EF9409E-8EC3-42B4-B49F-73C1E558C401}" presName="composite" presStyleCnt="0"/>
      <dgm:spPr/>
    </dgm:pt>
    <dgm:pt modelId="{A171EF74-E251-48EF-B545-9D69F5975C77}" type="pres">
      <dgm:prSet presAssocID="{2EF9409E-8EC3-42B4-B49F-73C1E558C401}" presName="rect2" presStyleLbl="revTx" presStyleIdx="0" presStyleCnt="2" custScaleX="68509" custScaleY="74458" custLinFactY="246834" custLinFactNeighborX="-894" custLinFactNeighborY="3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1AD421-3794-47E4-82EA-CCB165209244}" type="pres">
      <dgm:prSet presAssocID="{2EF9409E-8EC3-42B4-B49F-73C1E558C401}" presName="rect1" presStyleLbl="alignImgPlace1" presStyleIdx="0" presStyleCnt="2" custScaleX="69450" custLinFactNeighborX="-624" custLinFactNeighborY="-339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85E2007-4F36-45BA-AC05-CDCD1775BB6B}" type="pres">
      <dgm:prSet presAssocID="{54A06334-5138-4670-B8B8-B659B8DE4ACB}" presName="sibTrans" presStyleCnt="0"/>
      <dgm:spPr/>
    </dgm:pt>
    <dgm:pt modelId="{72253183-70D4-4C87-8037-D62CD888427A}" type="pres">
      <dgm:prSet presAssocID="{1A9C2E7E-8DE3-477A-BBB7-8F72D2E4B145}" presName="composite" presStyleCnt="0"/>
      <dgm:spPr/>
    </dgm:pt>
    <dgm:pt modelId="{7F7CB12A-1849-4DB3-A542-A929F15ABBA2}" type="pres">
      <dgm:prSet presAssocID="{1A9C2E7E-8DE3-477A-BBB7-8F72D2E4B145}" presName="rect2" presStyleLbl="revTx" presStyleIdx="1" presStyleCnt="2" custScaleX="163977" custScaleY="206060" custLinFactY="400000" custLinFactNeighborX="-3953" custLinFactNeighborY="4007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8D95B1-860C-406E-A0C5-949798D64668}" type="pres">
      <dgm:prSet presAssocID="{1A9C2E7E-8DE3-477A-BBB7-8F72D2E4B145}" presName="rect1" presStyleLbl="alignImgPlace1" presStyleIdx="1" presStyleCnt="2" custScaleX="80056" custLinFactNeighborX="-41949" custLinFactNeighborY="-600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35E7CB7D-42A8-431E-ADF5-D5B4319B0B0B}" type="presOf" srcId="{1A9C2E7E-8DE3-477A-BBB7-8F72D2E4B145}" destId="{7F7CB12A-1849-4DB3-A542-A929F15ABBA2}" srcOrd="0" destOrd="0" presId="urn:microsoft.com/office/officeart/2008/layout/PictureGrid"/>
    <dgm:cxn modelId="{0D70B97F-1C19-4A8D-8F53-F6FE13D29672}" srcId="{BA8E5B36-7485-4F94-8F69-098843B3787F}" destId="{2EF9409E-8EC3-42B4-B49F-73C1E558C401}" srcOrd="0" destOrd="0" parTransId="{CE4A5E32-B951-4309-9934-054C5DB2F1F5}" sibTransId="{54A06334-5138-4670-B8B8-B659B8DE4ACB}"/>
    <dgm:cxn modelId="{27786540-ED97-4B33-A0A7-95F81CC05C9A}" srcId="{BA8E5B36-7485-4F94-8F69-098843B3787F}" destId="{1A9C2E7E-8DE3-477A-BBB7-8F72D2E4B145}" srcOrd="1" destOrd="0" parTransId="{3D2F9C40-09E5-4E9F-A48E-61B7F67E51C8}" sibTransId="{F5E65B05-BC64-4690-99EB-BD689BBCD2B4}"/>
    <dgm:cxn modelId="{3F4862DE-1F76-4A92-8580-8D4D979C82E6}" type="presOf" srcId="{2EF9409E-8EC3-42B4-B49F-73C1E558C401}" destId="{A171EF74-E251-48EF-B545-9D69F5975C77}" srcOrd="0" destOrd="0" presId="urn:microsoft.com/office/officeart/2008/layout/PictureGrid"/>
    <dgm:cxn modelId="{3244D1DD-CBA2-4BC3-8389-B721142DF1AC}" type="presOf" srcId="{BA8E5B36-7485-4F94-8F69-098843B3787F}" destId="{43796BD4-E690-4E87-81BC-EBAF7960EB72}" srcOrd="0" destOrd="0" presId="urn:microsoft.com/office/officeart/2008/layout/PictureGrid"/>
    <dgm:cxn modelId="{F03F5FAD-CFC9-445A-A081-79836D9CA3A9}" type="presParOf" srcId="{43796BD4-E690-4E87-81BC-EBAF7960EB72}" destId="{7EEDC3F1-DF1E-4A92-99A9-D28E71EA7B39}" srcOrd="0" destOrd="0" presId="urn:microsoft.com/office/officeart/2008/layout/PictureGrid"/>
    <dgm:cxn modelId="{8800DC53-E816-4CCA-AAB6-F85D9554DD7B}" type="presParOf" srcId="{7EEDC3F1-DF1E-4A92-99A9-D28E71EA7B39}" destId="{A171EF74-E251-48EF-B545-9D69F5975C77}" srcOrd="0" destOrd="0" presId="urn:microsoft.com/office/officeart/2008/layout/PictureGrid"/>
    <dgm:cxn modelId="{913DBCEC-C119-4178-B01E-2412A39A327D}" type="presParOf" srcId="{7EEDC3F1-DF1E-4A92-99A9-D28E71EA7B39}" destId="{9D1AD421-3794-47E4-82EA-CCB165209244}" srcOrd="1" destOrd="0" presId="urn:microsoft.com/office/officeart/2008/layout/PictureGrid"/>
    <dgm:cxn modelId="{D9DD2BC4-AE25-40A5-B86D-AE9583CEE761}" type="presParOf" srcId="{43796BD4-E690-4E87-81BC-EBAF7960EB72}" destId="{F85E2007-4F36-45BA-AC05-CDCD1775BB6B}" srcOrd="1" destOrd="0" presId="urn:microsoft.com/office/officeart/2008/layout/PictureGrid"/>
    <dgm:cxn modelId="{33483F19-D6DD-44B7-B33A-567A089C39F8}" type="presParOf" srcId="{43796BD4-E690-4E87-81BC-EBAF7960EB72}" destId="{72253183-70D4-4C87-8037-D62CD888427A}" srcOrd="2" destOrd="0" presId="urn:microsoft.com/office/officeart/2008/layout/PictureGrid"/>
    <dgm:cxn modelId="{D4C42E7E-2C6D-4B45-AE74-6FA329B48B25}" type="presParOf" srcId="{72253183-70D4-4C87-8037-D62CD888427A}" destId="{7F7CB12A-1849-4DB3-A542-A929F15ABBA2}" srcOrd="0" destOrd="0" presId="urn:microsoft.com/office/officeart/2008/layout/PictureGrid"/>
    <dgm:cxn modelId="{CA15DDCB-403D-4BD3-ABC5-ACB19297D739}" type="presParOf" srcId="{72253183-70D4-4C87-8037-D62CD888427A}" destId="{998D95B1-860C-406E-A0C5-949798D64668}" srcOrd="1" destOrd="0" presId="urn:microsoft.com/office/officeart/2008/layout/PictureGrid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502D1A-F111-40E3-8288-1CFFED4C75AD}" type="doc">
      <dgm:prSet loTypeId="urn:microsoft.com/office/officeart/2008/layout/BendingPictureCaption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8760E9C-50BB-492B-8EE5-C29C5B6EBB44}">
      <dgm:prSet phldrT="[Texto]" custT="1"/>
      <dgm:spPr/>
      <dgm:t>
        <a:bodyPr/>
        <a:lstStyle/>
        <a:p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Identificación de daños en cada taza 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84142-61BD-4D60-A0E3-C67B2757A7E5}" type="sibTrans" cxnId="{03135DBE-F502-416E-8DE9-EC5E4811C6F9}">
      <dgm:prSet/>
      <dgm:spPr/>
      <dgm:t>
        <a:bodyPr/>
        <a:lstStyle/>
        <a:p>
          <a:endParaRPr lang="es-MX"/>
        </a:p>
      </dgm:t>
    </dgm:pt>
    <dgm:pt modelId="{F41A74AA-EFE5-49E8-AC07-3ED7F7E611FB}" type="parTrans" cxnId="{03135DBE-F502-416E-8DE9-EC5E4811C6F9}">
      <dgm:prSet/>
      <dgm:spPr/>
      <dgm:t>
        <a:bodyPr/>
        <a:lstStyle/>
        <a:p>
          <a:endParaRPr lang="es-MX"/>
        </a:p>
      </dgm:t>
    </dgm:pt>
    <dgm:pt modelId="{49A8BB55-31CF-47FA-93DE-7EDBE25A5DC8}">
      <dgm:prSet phldrT="[Texto]" custT="1"/>
      <dgm:spPr/>
      <dgm:t>
        <a:bodyPr/>
        <a:lstStyle/>
        <a:p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consiste en medir el aroma, cuerpo, acidez, aspereza, tueste etc</a:t>
          </a:r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DAE4D-4A50-4C16-BC36-3B0D977F1C5E}" type="sibTrans" cxnId="{C707B470-357F-4158-B325-2B99CAFB0904}">
      <dgm:prSet/>
      <dgm:spPr/>
      <dgm:t>
        <a:bodyPr/>
        <a:lstStyle/>
        <a:p>
          <a:endParaRPr lang="es-MX"/>
        </a:p>
      </dgm:t>
    </dgm:pt>
    <dgm:pt modelId="{008CE5A6-8821-4A28-911F-21F328C0919B}" type="parTrans" cxnId="{C707B470-357F-4158-B325-2B99CAFB0904}">
      <dgm:prSet/>
      <dgm:spPr/>
      <dgm:t>
        <a:bodyPr/>
        <a:lstStyle/>
        <a:p>
          <a:endParaRPr lang="es-MX"/>
        </a:p>
      </dgm:t>
    </dgm:pt>
    <dgm:pt modelId="{43DA3BA5-C98D-415C-9DFE-3B71805D7854}" type="pres">
      <dgm:prSet presAssocID="{C0502D1A-F111-40E3-8288-1CFFED4C75AD}" presName="diagram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A8E12E7E-9A6E-487B-91C0-34343A9FB6AE}" type="pres">
      <dgm:prSet presAssocID="{49A8BB55-31CF-47FA-93DE-7EDBE25A5DC8}" presName="composite" presStyleCnt="0"/>
      <dgm:spPr/>
      <dgm:t>
        <a:bodyPr/>
        <a:lstStyle/>
        <a:p>
          <a:endParaRPr lang="es-MX"/>
        </a:p>
      </dgm:t>
    </dgm:pt>
    <dgm:pt modelId="{5A707463-1B9A-4161-B001-C5E2F7DE8C6D}" type="pres">
      <dgm:prSet presAssocID="{49A8BB55-31CF-47FA-93DE-7EDBE25A5DC8}" presName="Image" presStyleLbl="bgShp" presStyleIdx="0" presStyleCnt="2" custScaleY="1401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s-MX"/>
        </a:p>
      </dgm:t>
    </dgm:pt>
    <dgm:pt modelId="{934A7872-9295-47AB-83C9-D29BC234EFF1}" type="pres">
      <dgm:prSet presAssocID="{49A8BB55-31CF-47FA-93DE-7EDBE25A5DC8}" presName="Parent" presStyleLbl="node0" presStyleIdx="0" presStyleCnt="2" custLinFactY="30798" custLinFactNeighborX="-24755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30243F-61C7-4619-9ED9-E286C44876E4}" type="pres">
      <dgm:prSet presAssocID="{F9BDAE4D-4A50-4C16-BC36-3B0D977F1C5E}" presName="sibTrans" presStyleCnt="0"/>
      <dgm:spPr/>
      <dgm:t>
        <a:bodyPr/>
        <a:lstStyle/>
        <a:p>
          <a:endParaRPr lang="es-MX"/>
        </a:p>
      </dgm:t>
    </dgm:pt>
    <dgm:pt modelId="{A562A5D5-8AA4-45D9-9997-77C615A6D3ED}" type="pres">
      <dgm:prSet presAssocID="{18760E9C-50BB-492B-8EE5-C29C5B6EBB44}" presName="composite" presStyleCnt="0"/>
      <dgm:spPr/>
      <dgm:t>
        <a:bodyPr/>
        <a:lstStyle/>
        <a:p>
          <a:endParaRPr lang="es-MX"/>
        </a:p>
      </dgm:t>
    </dgm:pt>
    <dgm:pt modelId="{7FA77199-459F-4DDA-B301-F106F9B0584C}" type="pres">
      <dgm:prSet presAssocID="{18760E9C-50BB-492B-8EE5-C29C5B6EBB44}" presName="Image" presStyleLbl="bgShp" presStyleIdx="1" presStyleCnt="2" custScaleY="1370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s-MX"/>
        </a:p>
      </dgm:t>
    </dgm:pt>
    <dgm:pt modelId="{E8BD067D-576C-4B16-9F95-A9CB1FD0355A}" type="pres">
      <dgm:prSet presAssocID="{18760E9C-50BB-492B-8EE5-C29C5B6EBB44}" presName="Parent" presStyleLbl="node0" presStyleIdx="1" presStyleCnt="2" custLinFactY="30798" custLinFactNeighborX="-602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707B470-357F-4158-B325-2B99CAFB0904}" srcId="{C0502D1A-F111-40E3-8288-1CFFED4C75AD}" destId="{49A8BB55-31CF-47FA-93DE-7EDBE25A5DC8}" srcOrd="0" destOrd="0" parTransId="{008CE5A6-8821-4A28-911F-21F328C0919B}" sibTransId="{F9BDAE4D-4A50-4C16-BC36-3B0D977F1C5E}"/>
    <dgm:cxn modelId="{89F51F7D-FC18-4347-957D-23C277B89B32}" type="presOf" srcId="{C0502D1A-F111-40E3-8288-1CFFED4C75AD}" destId="{43DA3BA5-C98D-415C-9DFE-3B71805D7854}" srcOrd="0" destOrd="0" presId="urn:microsoft.com/office/officeart/2008/layout/BendingPictureCaption"/>
    <dgm:cxn modelId="{FA7C8218-C8EA-4D6F-8D0B-ED78E3268736}" type="presOf" srcId="{18760E9C-50BB-492B-8EE5-C29C5B6EBB44}" destId="{E8BD067D-576C-4B16-9F95-A9CB1FD0355A}" srcOrd="0" destOrd="0" presId="urn:microsoft.com/office/officeart/2008/layout/BendingPictureCaption"/>
    <dgm:cxn modelId="{B205E26C-6308-4AA3-A624-31177A537702}" type="presOf" srcId="{49A8BB55-31CF-47FA-93DE-7EDBE25A5DC8}" destId="{934A7872-9295-47AB-83C9-D29BC234EFF1}" srcOrd="0" destOrd="0" presId="urn:microsoft.com/office/officeart/2008/layout/BendingPictureCaption"/>
    <dgm:cxn modelId="{03135DBE-F502-416E-8DE9-EC5E4811C6F9}" srcId="{C0502D1A-F111-40E3-8288-1CFFED4C75AD}" destId="{18760E9C-50BB-492B-8EE5-C29C5B6EBB44}" srcOrd="1" destOrd="0" parTransId="{F41A74AA-EFE5-49E8-AC07-3ED7F7E611FB}" sibTransId="{59184142-61BD-4D60-A0E3-C67B2757A7E5}"/>
    <dgm:cxn modelId="{DBF9D90D-0D78-4FD5-92A2-A9C0D17D7FF4}" type="presParOf" srcId="{43DA3BA5-C98D-415C-9DFE-3B71805D7854}" destId="{A8E12E7E-9A6E-487B-91C0-34343A9FB6AE}" srcOrd="0" destOrd="0" presId="urn:microsoft.com/office/officeart/2008/layout/BendingPictureCaption"/>
    <dgm:cxn modelId="{88480DAE-4F00-4D34-ADD6-48B42C245166}" type="presParOf" srcId="{A8E12E7E-9A6E-487B-91C0-34343A9FB6AE}" destId="{5A707463-1B9A-4161-B001-C5E2F7DE8C6D}" srcOrd="0" destOrd="0" presId="urn:microsoft.com/office/officeart/2008/layout/BendingPictureCaption"/>
    <dgm:cxn modelId="{0EFA0C19-AEAB-4FBE-89B3-9A0465C9BBBB}" type="presParOf" srcId="{A8E12E7E-9A6E-487B-91C0-34343A9FB6AE}" destId="{934A7872-9295-47AB-83C9-D29BC234EFF1}" srcOrd="1" destOrd="0" presId="urn:microsoft.com/office/officeart/2008/layout/BendingPictureCaption"/>
    <dgm:cxn modelId="{DC0EE93C-4134-46C4-89A0-2AD0FCB4A27D}" type="presParOf" srcId="{43DA3BA5-C98D-415C-9DFE-3B71805D7854}" destId="{4E30243F-61C7-4619-9ED9-E286C44876E4}" srcOrd="1" destOrd="0" presId="urn:microsoft.com/office/officeart/2008/layout/BendingPictureCaption"/>
    <dgm:cxn modelId="{3B2FD50D-66A0-4302-B179-A5CF8C3C5C42}" type="presParOf" srcId="{43DA3BA5-C98D-415C-9DFE-3B71805D7854}" destId="{A562A5D5-8AA4-45D9-9997-77C615A6D3ED}" srcOrd="2" destOrd="0" presId="urn:microsoft.com/office/officeart/2008/layout/BendingPictureCaption"/>
    <dgm:cxn modelId="{730E1915-6B52-40A6-BF2E-C8F46727A007}" type="presParOf" srcId="{A562A5D5-8AA4-45D9-9997-77C615A6D3ED}" destId="{7FA77199-459F-4DDA-B301-F106F9B0584C}" srcOrd="0" destOrd="0" presId="urn:microsoft.com/office/officeart/2008/layout/BendingPictureCaption"/>
    <dgm:cxn modelId="{98F84441-3F89-45B0-8E21-58FC1CC06538}" type="presParOf" srcId="{A562A5D5-8AA4-45D9-9997-77C615A6D3ED}" destId="{E8BD067D-576C-4B16-9F95-A9CB1FD0355A}" srcOrd="1" destOrd="0" presId="urn:microsoft.com/office/officeart/2008/layout/BendingPictureCapti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54BE8-8A98-49DC-9B79-BD3183F52FA2}">
      <dsp:nvSpPr>
        <dsp:cNvPr id="0" name=""/>
        <dsp:cNvSpPr/>
      </dsp:nvSpPr>
      <dsp:spPr>
        <a:xfrm>
          <a:off x="0" y="0"/>
          <a:ext cx="7200800" cy="20414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4EEE4-C909-4C23-93A8-7136F4EEAB5A}">
      <dsp:nvSpPr>
        <dsp:cNvPr id="0" name=""/>
        <dsp:cNvSpPr/>
      </dsp:nvSpPr>
      <dsp:spPr>
        <a:xfrm>
          <a:off x="248069" y="75605"/>
          <a:ext cx="2115235" cy="18399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C924A0-07D5-47DE-9B14-1584F023658E}">
      <dsp:nvSpPr>
        <dsp:cNvPr id="0" name=""/>
        <dsp:cNvSpPr/>
      </dsp:nvSpPr>
      <dsp:spPr>
        <a:xfrm rot="10800000">
          <a:off x="216024" y="2041426"/>
          <a:ext cx="2115235" cy="24950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Pesamos 300 gr si la muestra es en pergamino y 400 si es cerezo </a:t>
          </a:r>
          <a:endParaRPr lang="es-MX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81075" y="2041426"/>
        <a:ext cx="1985133" cy="2430026"/>
      </dsp:txXfrm>
    </dsp:sp>
    <dsp:sp modelId="{8BA48113-562D-4433-8960-2B0AD1BFB371}">
      <dsp:nvSpPr>
        <dsp:cNvPr id="0" name=""/>
        <dsp:cNvSpPr/>
      </dsp:nvSpPr>
      <dsp:spPr>
        <a:xfrm>
          <a:off x="2542782" y="28635"/>
          <a:ext cx="2115235" cy="1984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9E312E-1E6A-4E9C-8C5F-3B811284631B}">
      <dsp:nvSpPr>
        <dsp:cNvPr id="0" name=""/>
        <dsp:cNvSpPr/>
      </dsp:nvSpPr>
      <dsp:spPr>
        <a:xfrm rot="10800000">
          <a:off x="2542782" y="2041426"/>
          <a:ext cx="2115235" cy="24950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separan lo que es el </a:t>
          </a:r>
          <a:r>
            <a:rPr lang="es-MX" sz="1600" u="sng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grano pelado</a:t>
          </a:r>
          <a:r>
            <a:rPr lang="es-MX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MX" sz="1600" u="sng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cerezo</a:t>
          </a:r>
          <a:r>
            <a:rPr lang="es-MX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07833" y="2041426"/>
        <a:ext cx="1985133" cy="2430026"/>
      </dsp:txXfrm>
    </dsp:sp>
    <dsp:sp modelId="{7EDED980-EE9E-4F8E-A7A1-8477334E5703}">
      <dsp:nvSpPr>
        <dsp:cNvPr id="0" name=""/>
        <dsp:cNvSpPr/>
      </dsp:nvSpPr>
      <dsp:spPr>
        <a:xfrm>
          <a:off x="4869540" y="28635"/>
          <a:ext cx="2115235" cy="1984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74A461-E797-4461-B53C-17BBEFCDA04B}">
      <dsp:nvSpPr>
        <dsp:cNvPr id="0" name=""/>
        <dsp:cNvSpPr/>
      </dsp:nvSpPr>
      <dsp:spPr>
        <a:xfrm rot="10800000">
          <a:off x="4856574" y="2016226"/>
          <a:ext cx="2115235" cy="24950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pesan los gr obtenidos de cerezo y granos pelados entre los 300 g </a:t>
          </a:r>
          <a:endParaRPr lang="es-MX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921625" y="2016226"/>
        <a:ext cx="1985133" cy="2430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4384-F174-4440-80CE-FFA7220929EC}">
      <dsp:nvSpPr>
        <dsp:cNvPr id="0" name=""/>
        <dsp:cNvSpPr/>
      </dsp:nvSpPr>
      <dsp:spPr>
        <a:xfrm>
          <a:off x="0" y="424265"/>
          <a:ext cx="2988459" cy="3919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78C4A-7F70-4A13-A88C-EB9C52A7DEA3}">
      <dsp:nvSpPr>
        <dsp:cNvPr id="0" name=""/>
        <dsp:cNvSpPr/>
      </dsp:nvSpPr>
      <dsp:spPr>
        <a:xfrm>
          <a:off x="331415" y="4262493"/>
          <a:ext cx="2273598" cy="3836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Morteadora</a:t>
          </a:r>
          <a:r>
            <a:rPr lang="es-MX" sz="3100" kern="1200" dirty="0" smtClean="0"/>
            <a:t> </a:t>
          </a:r>
          <a:endParaRPr lang="es-MX" sz="3100" kern="1200" dirty="0"/>
        </a:p>
      </dsp:txBody>
      <dsp:txXfrm>
        <a:off x="331415" y="4262493"/>
        <a:ext cx="2273598" cy="383647"/>
      </dsp:txXfrm>
    </dsp:sp>
    <dsp:sp modelId="{FC815EA6-A9C5-49C6-AAB8-7058BD2C71D4}">
      <dsp:nvSpPr>
        <dsp:cNvPr id="0" name=""/>
        <dsp:cNvSpPr/>
      </dsp:nvSpPr>
      <dsp:spPr>
        <a:xfrm>
          <a:off x="3497642" y="72011"/>
          <a:ext cx="3318680" cy="32819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D2DE6-B72A-4B20-8455-F8C19EF345CD}">
      <dsp:nvSpPr>
        <dsp:cNvPr id="0" name=""/>
        <dsp:cNvSpPr/>
      </dsp:nvSpPr>
      <dsp:spPr>
        <a:xfrm>
          <a:off x="3392478" y="3384377"/>
          <a:ext cx="3602765" cy="81173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retrilla la muestra los gramos que se obtiene se pesa para sacar el % de Rendimiento de compra, que esto es entre el </a:t>
          </a: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Oro Obt /Grs. de pergamino.</a:t>
          </a:r>
          <a:r>
            <a:rPr lang="es-MX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2478" y="3384377"/>
        <a:ext cx="3602765" cy="811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DD1F-41D0-4B06-A94F-CEB2625F2176}">
      <dsp:nvSpPr>
        <dsp:cNvPr id="0" name=""/>
        <dsp:cNvSpPr/>
      </dsp:nvSpPr>
      <dsp:spPr>
        <a:xfrm>
          <a:off x="259" y="95941"/>
          <a:ext cx="2350215" cy="439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HIGROMETRO</a:t>
          </a:r>
          <a:endParaRPr lang="es-MX" sz="2300" kern="1200" dirty="0"/>
        </a:p>
      </dsp:txBody>
      <dsp:txXfrm>
        <a:off x="259" y="1852937"/>
        <a:ext cx="2350215" cy="1756995"/>
      </dsp:txXfrm>
    </dsp:sp>
    <dsp:sp modelId="{526F7A68-4224-430A-BCD9-080ABF333F02}">
      <dsp:nvSpPr>
        <dsp:cNvPr id="0" name=""/>
        <dsp:cNvSpPr/>
      </dsp:nvSpPr>
      <dsp:spPr>
        <a:xfrm>
          <a:off x="92070" y="516402"/>
          <a:ext cx="2145910" cy="23735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73EC7-21E0-4E18-9E78-69E3D423CB15}">
      <dsp:nvSpPr>
        <dsp:cNvPr id="0" name=""/>
        <dsp:cNvSpPr/>
      </dsp:nvSpPr>
      <dsp:spPr>
        <a:xfrm>
          <a:off x="2420723" y="104157"/>
          <a:ext cx="2350215" cy="439248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 dirty="0"/>
        </a:p>
      </dsp:txBody>
      <dsp:txXfrm>
        <a:off x="2420723" y="1861152"/>
        <a:ext cx="2350215" cy="1756995"/>
      </dsp:txXfrm>
    </dsp:sp>
    <dsp:sp modelId="{FE182E9C-FF8A-4334-ABF3-3AD31902D0CE}">
      <dsp:nvSpPr>
        <dsp:cNvPr id="0" name=""/>
        <dsp:cNvSpPr/>
      </dsp:nvSpPr>
      <dsp:spPr>
        <a:xfrm>
          <a:off x="2486435" y="230565"/>
          <a:ext cx="2253770" cy="293809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C334C-C4D2-4C1A-82AB-DFBD357B256A}">
      <dsp:nvSpPr>
        <dsp:cNvPr id="0" name=""/>
        <dsp:cNvSpPr/>
      </dsp:nvSpPr>
      <dsp:spPr>
        <a:xfrm>
          <a:off x="4883005" y="106914"/>
          <a:ext cx="2350215" cy="439248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 dirty="0"/>
        </a:p>
      </dsp:txBody>
      <dsp:txXfrm>
        <a:off x="4883005" y="1863910"/>
        <a:ext cx="2350215" cy="1756995"/>
      </dsp:txXfrm>
    </dsp:sp>
    <dsp:sp modelId="{95D695C7-629D-4119-847A-BF04D44914F0}">
      <dsp:nvSpPr>
        <dsp:cNvPr id="0" name=""/>
        <dsp:cNvSpPr/>
      </dsp:nvSpPr>
      <dsp:spPr>
        <a:xfrm>
          <a:off x="4841963" y="336501"/>
          <a:ext cx="2430844" cy="27739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81A0C-7D85-469B-A5F0-831DED82BAF0}">
      <dsp:nvSpPr>
        <dsp:cNvPr id="0" name=""/>
        <dsp:cNvSpPr/>
      </dsp:nvSpPr>
      <dsp:spPr>
        <a:xfrm flipH="1">
          <a:off x="1591069" y="3543037"/>
          <a:ext cx="4059060" cy="69639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5B787-736E-4779-8A25-E1BCEC7B1FFD}">
      <dsp:nvSpPr>
        <dsp:cNvPr id="0" name=""/>
        <dsp:cNvSpPr/>
      </dsp:nvSpPr>
      <dsp:spPr>
        <a:xfrm>
          <a:off x="0" y="157383"/>
          <a:ext cx="3139659" cy="216322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42CCB4-DDC9-4B34-A569-46418A67A5AC}">
      <dsp:nvSpPr>
        <dsp:cNvPr id="0" name=""/>
        <dsp:cNvSpPr/>
      </dsp:nvSpPr>
      <dsp:spPr>
        <a:xfrm>
          <a:off x="0" y="2533655"/>
          <a:ext cx="3139659" cy="116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revisa la mancha esto lo hacemos con el total de gramos obtenidos de la retrilla. 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33655"/>
        <a:ext cx="3139659" cy="1164813"/>
      </dsp:txXfrm>
    </dsp:sp>
    <dsp:sp modelId="{FAEF4DBB-B742-4D4A-ABFF-D76E9FF47F87}">
      <dsp:nvSpPr>
        <dsp:cNvPr id="0" name=""/>
        <dsp:cNvSpPr/>
      </dsp:nvSpPr>
      <dsp:spPr>
        <a:xfrm>
          <a:off x="3445590" y="1093498"/>
          <a:ext cx="3268825" cy="2163225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0C38FD-FCE1-4650-8684-89A622C82B0A}">
      <dsp:nvSpPr>
        <dsp:cNvPr id="0" name=""/>
        <dsp:cNvSpPr/>
      </dsp:nvSpPr>
      <dsp:spPr>
        <a:xfrm>
          <a:off x="3528383" y="3365911"/>
          <a:ext cx="3139659" cy="116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ya teniendo los gramos se pasa a pesar y esto lo dividimos </a:t>
          </a:r>
          <a:r>
            <a: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grs. Mancha /grs. Obtenidos oro.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8383" y="3365911"/>
        <a:ext cx="3139659" cy="1164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1EF74-E251-48EF-B545-9D69F5975C77}">
      <dsp:nvSpPr>
        <dsp:cNvPr id="0" name=""/>
        <dsp:cNvSpPr/>
      </dsp:nvSpPr>
      <dsp:spPr>
        <a:xfrm>
          <a:off x="0" y="3253729"/>
          <a:ext cx="2083141" cy="33960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4999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Tostadora</a:t>
          </a:r>
          <a:r>
            <a:rPr lang="es-MX" sz="2600" kern="1200" dirty="0" smtClean="0"/>
            <a:t> </a:t>
          </a:r>
          <a:endParaRPr lang="es-MX" sz="2600" kern="1200" dirty="0"/>
        </a:p>
      </dsp:txBody>
      <dsp:txXfrm>
        <a:off x="0" y="3253729"/>
        <a:ext cx="2083141" cy="339604"/>
      </dsp:txXfrm>
    </dsp:sp>
    <dsp:sp modelId="{9D1AD421-3794-47E4-82EA-CCB165209244}">
      <dsp:nvSpPr>
        <dsp:cNvPr id="0" name=""/>
        <dsp:cNvSpPr/>
      </dsp:nvSpPr>
      <dsp:spPr>
        <a:xfrm>
          <a:off x="0" y="214971"/>
          <a:ext cx="2111754" cy="3040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7CB12A-1849-4DB3-A542-A929F15ABBA2}">
      <dsp:nvSpPr>
        <dsp:cNvPr id="0" name=""/>
        <dsp:cNvSpPr/>
      </dsp:nvSpPr>
      <dsp:spPr>
        <a:xfrm>
          <a:off x="2316965" y="4108306"/>
          <a:ext cx="4986020" cy="93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mete el café en oro a la tostadoras a una temperatura de 150 grados °C, cuando llega a 200°C se saca el café</a:t>
          </a:r>
          <a:r>
            <a:rPr lang="es-MX" sz="800" kern="1200" dirty="0" smtClean="0"/>
            <a:t>.</a:t>
          </a:r>
          <a:endParaRPr lang="es-MX" sz="800" kern="1200" dirty="0"/>
        </a:p>
      </dsp:txBody>
      <dsp:txXfrm>
        <a:off x="2316965" y="4108306"/>
        <a:ext cx="4986020" cy="939844"/>
      </dsp:txXfrm>
    </dsp:sp>
    <dsp:sp modelId="{998D95B1-860C-406E-A0C5-949798D64668}">
      <dsp:nvSpPr>
        <dsp:cNvPr id="0" name=""/>
        <dsp:cNvSpPr/>
      </dsp:nvSpPr>
      <dsp:spPr>
        <a:xfrm>
          <a:off x="2437513" y="1215267"/>
          <a:ext cx="2434248" cy="304068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998547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543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de título">
    <p:bg>
      <p:bgPr>
        <a:solidFill>
          <a:srgbClr val="357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1849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7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322171" y="4056498"/>
            <a:ext cx="3849588" cy="104890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 para editar título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3.png" descr="AMSA_Commodities-11.png"/>
          <p:cNvPicPr/>
          <p:nvPr/>
        </p:nvPicPr>
        <p:blipFill>
          <a:blip r:embed="rId2">
            <a:extLst/>
          </a:blip>
          <a:srcRect t="37529"/>
          <a:stretch>
            <a:fillRect/>
          </a:stretch>
        </p:blipFill>
        <p:spPr>
          <a:xfrm>
            <a:off x="471297" y="4842520"/>
            <a:ext cx="8264906" cy="143784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-86966" y="2717986"/>
            <a:ext cx="9317932" cy="1311772"/>
          </a:xfrm>
          <a:prstGeom prst="rect">
            <a:avLst/>
          </a:prstGeom>
          <a:solidFill>
            <a:srgbClr val="2A69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A6942"/>
                </a:solidFill>
              </a:defRPr>
            </a:pPr>
            <a:endParaRPr/>
          </a:p>
        </p:txBody>
      </p:sp>
      <p:pic>
        <p:nvPicPr>
          <p:cNvPr id="13" name="Screen Shot 2015-02-11 at 12.48.2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72375" y="552643"/>
            <a:ext cx="4262767" cy="1572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Haga clic para modificar el estilo de texto del patrón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Segundo nivel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Tercer nivel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Cuarto nivel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Quinto nivel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334"/>
                </a:solidFill>
              </a:rPr>
              <a:t>Clic para editar título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Haga clic para modificar el estilo de texto del patrón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Segundo nivel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Tercer nivel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Cuarto nivel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Quinto nivel</a:t>
            </a:r>
          </a:p>
        </p:txBody>
      </p:sp>
      <p:sp>
        <p:nvSpPr>
          <p:cNvPr id="41" name="Shape 41"/>
          <p:cNvSpPr/>
          <p:nvPr/>
        </p:nvSpPr>
        <p:spPr>
          <a:xfrm>
            <a:off x="1473200" y="1117600"/>
            <a:ext cx="6705601" cy="0"/>
          </a:xfrm>
          <a:prstGeom prst="line">
            <a:avLst/>
          </a:prstGeom>
          <a:ln w="25400">
            <a:solidFill>
              <a:srgbClr val="376F46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334"/>
                </a:solidFill>
              </a:rPr>
              <a:t>Clic para editar título</a:t>
            </a:r>
          </a:p>
        </p:txBody>
      </p:sp>
      <p:pic>
        <p:nvPicPr>
          <p:cNvPr id="43" name="BANNERcaf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9779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371600" y="1384300"/>
            <a:ext cx="3276600" cy="547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Haga clic para modificar el estilo de texto del patrón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Segundo nivel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Tercer nivel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Cuarto nivel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Quinto nivel</a:t>
            </a:r>
          </a:p>
        </p:txBody>
      </p:sp>
      <p:sp>
        <p:nvSpPr>
          <p:cNvPr id="3" name="Shape 3"/>
          <p:cNvSpPr/>
          <p:nvPr/>
        </p:nvSpPr>
        <p:spPr>
          <a:xfrm>
            <a:off x="1473200" y="1117600"/>
            <a:ext cx="6705601" cy="0"/>
          </a:xfrm>
          <a:prstGeom prst="line">
            <a:avLst/>
          </a:prstGeom>
          <a:ln w="25400">
            <a:solidFill>
              <a:srgbClr val="376F46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371600" y="0"/>
            <a:ext cx="7099300" cy="118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334"/>
                </a:solidFill>
              </a:rPr>
              <a:t>Clic para editar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5541140" y="5184514"/>
            <a:ext cx="2133601" cy="368098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474746"/>
                </a:solidFill>
                <a:latin typeface="KievitOT-MediumItalic"/>
                <a:ea typeface="KievitOT-MediumItalic"/>
                <a:cs typeface="KievitOT-MediumItalic"/>
                <a:sym typeface="KievitOT-MediumItalic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  <p:pic>
        <p:nvPicPr>
          <p:cNvPr id="6" name="BANNERpalma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919779" cy="68580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</p:sldLayoutIdLst>
  <p:transition spd="med"/>
  <p:txStyles>
    <p:titleStyle>
      <a:lvl1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1pPr>
      <a:lvl2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2pPr>
      <a:lvl3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3pPr>
      <a:lvl4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4pPr>
      <a:lvl5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5pPr>
      <a:lvl6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6pPr>
      <a:lvl7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7pPr>
      <a:lvl8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8pPr>
      <a:lvl9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9pPr>
    </p:titleStyle>
    <p:bodyStyle>
      <a:lvl1pPr marL="342900" indent="-3429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1pPr>
      <a:lvl2pPr marL="742950" indent="-285750" defTabSz="457200">
        <a:spcBef>
          <a:spcPts val="500"/>
        </a:spcBef>
        <a:buSzPct val="100000"/>
        <a:buFont typeface="Arial"/>
        <a:buChar char="–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2pPr>
      <a:lvl3pPr marL="1143000" indent="-2286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3pPr>
      <a:lvl4pPr marL="1600200" indent="-228600" defTabSz="457200">
        <a:spcBef>
          <a:spcPts val="500"/>
        </a:spcBef>
        <a:buSzPct val="100000"/>
        <a:buFont typeface="Arial"/>
        <a:buChar char="–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4pPr>
      <a:lvl5pPr marL="2057400" indent="-228600" defTabSz="457200">
        <a:spcBef>
          <a:spcPts val="500"/>
        </a:spcBef>
        <a:buSzPct val="100000"/>
        <a:buFont typeface="Arial"/>
        <a:buChar char="»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5pPr>
      <a:lvl6pPr marL="25908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6pPr>
      <a:lvl7pPr marL="30480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7pPr>
      <a:lvl8pPr marL="35052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8pPr>
      <a:lvl9pPr marL="39624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1pPr>
      <a:lvl2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2pPr>
      <a:lvl3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3pPr>
      <a:lvl4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4pPr>
      <a:lvl5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5pPr>
      <a:lvl6pPr indent="22860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6pPr>
      <a:lvl7pPr indent="27432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7pPr>
      <a:lvl8pPr indent="32004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8pPr>
      <a:lvl9pPr indent="36576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3687748" y="1811855"/>
            <a:ext cx="4752528" cy="670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PRACTICAS PROFESIONALES 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105276"/>
            <a:ext cx="842493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UNIVERSIDAD AUTÓNOMA AGRARIA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ANTONIO NARRO</a:t>
            </a:r>
            <a:endParaRPr kumimoji="0" lang="es-MX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63812" y="5445224"/>
            <a:ext cx="41764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PRESENTA:</a:t>
            </a:r>
            <a:r>
              <a:rPr kumimoji="0" lang="es-MX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</a:t>
            </a:r>
            <a:endParaRPr kumimoji="0" lang="es-MX" sz="16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HUMBERTO PASCUAL CRUZ 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pic>
        <p:nvPicPr>
          <p:cNvPr id="9" name="Imagen 4" descr="http://www.uaaan.mx/v2/images/logo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1496"/>
            <a:ext cx="1584176" cy="138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CuadroTexto"/>
          <p:cNvSpPr txBox="1"/>
          <p:nvPr/>
        </p:nvSpPr>
        <p:spPr>
          <a:xfrm>
            <a:off x="4205311" y="4566385"/>
            <a:ext cx="417646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ASESOR</a:t>
            </a:r>
            <a:r>
              <a:rPr kumimoji="0" lang="es-MX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:</a:t>
            </a: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ANANIAS</a:t>
            </a:r>
            <a:r>
              <a:rPr kumimoji="0" lang="es-MX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JUAREZ AGUILAR </a:t>
            </a:r>
            <a:endParaRPr kumimoji="0" lang="es-MX" sz="16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pic>
        <p:nvPicPr>
          <p:cNvPr id="8" name="Imagen 4" descr="http://www.uaaan.mx/v2/images/logo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497"/>
            <a:ext cx="1584176" cy="138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Catación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324933"/>
              </p:ext>
            </p:extLst>
          </p:nvPr>
        </p:nvGraphicFramePr>
        <p:xfrm>
          <a:off x="1371600" y="1600200"/>
          <a:ext cx="70993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412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-108520" y="2708920"/>
            <a:ext cx="9361040" cy="15121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algn="just"/>
            <a:r>
              <a:rPr lang="es-ES_tradn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Agroindustrias Unidas de México S.A. de C.V.  (AMSA) inicia sus operaciones en México en el año de 1948 con la comercialización de algodón- años mas tarde, incursiona también en café, cacao y granos</a:t>
            </a:r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MX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sz="2200" dirty="0">
              <a:solidFill>
                <a:srgbClr val="FFFFFF"/>
              </a:solidFill>
              <a:latin typeface="KievitOT-Italic"/>
              <a:ea typeface="KievitOT-Italic"/>
              <a:cs typeface="KievitOT-Italic"/>
              <a:sym typeface="KievitOT-Ital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56" y="1268760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Visión: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Agroindustrial Mexicano líder en el mercado Nacional e Internacional. </a:t>
            </a:r>
          </a:p>
          <a:p>
            <a:pPr marL="0" indent="0" algn="just">
              <a:buNone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Misión: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MX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utilidades y fuentes de trabajo, a través de un equipo humano integrado y dinámico, que apoye el desarrollo de la actividad en el campo, consolidando e incrementando su presencia en el mercado agroindustrial a través de un servicio de primera calidad al cliente y al productor. </a:t>
            </a:r>
          </a:p>
          <a:p>
            <a:pPr marL="0" indent="0" algn="just">
              <a:buNone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Valores: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Tradición, Ética, Calidad y Servicio.</a:t>
            </a: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457504" y="260648"/>
            <a:ext cx="7099300" cy="706710"/>
          </a:xfrm>
        </p:spPr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ntroducción</a:t>
            </a:r>
            <a:r>
              <a:rPr lang="es-MX" sz="2400" dirty="0" smtClean="0"/>
              <a:t> </a:t>
            </a:r>
            <a:endParaRPr lang="es-MX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371600" y="0"/>
            <a:ext cx="7099300" cy="1183382"/>
          </a:xfrm>
        </p:spPr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escripción de Actividades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894772"/>
              </p:ext>
            </p:extLst>
          </p:nvPr>
        </p:nvGraphicFramePr>
        <p:xfrm>
          <a:off x="1270100" y="1340768"/>
          <a:ext cx="72008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696984"/>
              </p:ext>
            </p:extLst>
          </p:nvPr>
        </p:nvGraphicFramePr>
        <p:xfrm>
          <a:off x="1423628" y="1628800"/>
          <a:ext cx="6995244" cy="464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297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Humedad del café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104435"/>
              </p:ext>
            </p:extLst>
          </p:nvPr>
        </p:nvGraphicFramePr>
        <p:xfrm>
          <a:off x="1371600" y="1700808"/>
          <a:ext cx="7272808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377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Selección de manchas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519011"/>
              </p:ext>
            </p:extLst>
          </p:nvPr>
        </p:nvGraphicFramePr>
        <p:xfrm>
          <a:off x="1556854" y="1556792"/>
          <a:ext cx="672879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570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Tueste del café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207283"/>
              </p:ext>
            </p:extLst>
          </p:nvPr>
        </p:nvGraphicFramePr>
        <p:xfrm>
          <a:off x="1390948" y="1183382"/>
          <a:ext cx="7427168" cy="504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1183382"/>
            <a:ext cx="204720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845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Molido del café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72" y="3926235"/>
            <a:ext cx="2714953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content.fmty1-1.fna.fbcdn.net/v/t34.0-12/13275735_638331192985341_1737048969_n.jpg?oh=acdeb1d17076360aa14f132cf0f81c83&amp;oe=574122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25" y="1254472"/>
            <a:ext cx="2406109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10"/>
          <p:cNvSpPr>
            <a:spLocks noChangeArrowheads="1"/>
          </p:cNvSpPr>
          <p:nvPr/>
        </p:nvSpPr>
        <p:spPr bwMode="auto">
          <a:xfrm>
            <a:off x="3683009" y="1772816"/>
            <a:ext cx="2568067" cy="20621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dirty="0">
                <a:latin typeface="Arial" panose="020B0604020202020204" pitchFamily="34" charset="0"/>
                <a:cs typeface="Times New Roman" panose="02020603050405020304" pitchFamily="18" charset="0"/>
              </a:rPr>
              <a:t>Después de esto se meten 11g de café tostado en grano al molino por cada taza la capacidad es de 250ml. </a:t>
            </a:r>
            <a:r>
              <a:rPr lang="es-MX" altLang="es-MX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Formula = ml. De agua x 5.5 % = gramos de café molido.</a:t>
            </a:r>
            <a:endParaRPr lang="es-MX" altLang="es-MX" sz="1600" dirty="0"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23468"/>
          <a:stretch/>
        </p:blipFill>
        <p:spPr>
          <a:xfrm>
            <a:off x="1367696" y="1254472"/>
            <a:ext cx="2160241" cy="332343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367695" y="4544677"/>
            <a:ext cx="216024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molino</a:t>
            </a:r>
            <a:endParaRPr lang="es-MX" altLang="es-MX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49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352</Words>
  <Application>Microsoft Office PowerPoint</Application>
  <PresentationFormat>Presentación en pantalla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Default</vt:lpstr>
      <vt:lpstr>PRACTICAS PROFESIONALES </vt:lpstr>
      <vt:lpstr>Agroindustrias Unidas de México S.A. de C.V.  (AMSA) inicia sus operaciones en México en el año de 1948 con la comercialización de algodón- años mas tarde, incursiona también en café, cacao y granos. </vt:lpstr>
      <vt:lpstr>Introducción </vt:lpstr>
      <vt:lpstr>Descripción de Actividades </vt:lpstr>
      <vt:lpstr>Presentación de PowerPoint</vt:lpstr>
      <vt:lpstr>Humedad del café </vt:lpstr>
      <vt:lpstr>Selección de manchas </vt:lpstr>
      <vt:lpstr>Tueste del café </vt:lpstr>
      <vt:lpstr>Molido del café </vt:lpstr>
      <vt:lpstr>Catación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INDUCCIÓN</dc:title>
  <dc:creator>Claudia Pineda</dc:creator>
  <cp:lastModifiedBy>agrobiologia</cp:lastModifiedBy>
  <cp:revision>32</cp:revision>
  <dcterms:modified xsi:type="dcterms:W3CDTF">2016-05-31T18:54:52Z</dcterms:modified>
</cp:coreProperties>
</file>