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66" r:id="rId10"/>
    <p:sldId id="265" r:id="rId11"/>
    <p:sldId id="268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126" y="-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E5B24-F259-4CCD-AB9E-05DDF21209E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0B9E854B-B206-4E5E-8991-2FC2E8D5F021}">
      <dgm:prSet phldrT="[Text]" custT="1"/>
      <dgm:spPr/>
      <dgm:t>
        <a:bodyPr/>
        <a:lstStyle/>
        <a:p>
          <a:pPr algn="just"/>
          <a:r>
            <a:rPr lang="es-MX" sz="2500" dirty="0" smtClean="0"/>
            <a:t>Centro Público de Investigación del sistema </a:t>
          </a:r>
          <a:r>
            <a:rPr lang="es-MX" sz="2500" dirty="0" err="1" smtClean="0"/>
            <a:t>CONACyT</a:t>
          </a:r>
          <a:r>
            <a:rPr lang="es-MX" sz="2500" dirty="0" smtClean="0"/>
            <a:t>, que cultiva las ciencias naturales y exactas.</a:t>
          </a:r>
          <a:endParaRPr lang="es-MX" sz="2500" dirty="0"/>
        </a:p>
      </dgm:t>
    </dgm:pt>
    <dgm:pt modelId="{99809149-8A90-4DA5-87D1-726523BF9C93}" type="parTrans" cxnId="{1BEC4FE9-84A0-459C-B480-E588A88B406F}">
      <dgm:prSet/>
      <dgm:spPr/>
      <dgm:t>
        <a:bodyPr/>
        <a:lstStyle/>
        <a:p>
          <a:endParaRPr lang="es-MX"/>
        </a:p>
      </dgm:t>
    </dgm:pt>
    <dgm:pt modelId="{5C5D2416-0697-465F-BB71-4068F33D98AA}" type="sibTrans" cxnId="{1BEC4FE9-84A0-459C-B480-E588A88B406F}">
      <dgm:prSet/>
      <dgm:spPr/>
      <dgm:t>
        <a:bodyPr/>
        <a:lstStyle/>
        <a:p>
          <a:endParaRPr lang="es-MX"/>
        </a:p>
      </dgm:t>
    </dgm:pt>
    <dgm:pt modelId="{2F2BCC72-60BE-4FF9-9BD0-44CD3EAC2B04}">
      <dgm:prSet phldrT="[Text]" custT="1"/>
      <dgm:spPr/>
      <dgm:t>
        <a:bodyPr/>
        <a:lstStyle/>
        <a:p>
          <a:pPr algn="just"/>
          <a:r>
            <a:rPr lang="es-MX" sz="2500" dirty="0" smtClean="0"/>
            <a:t>Líneas de investigación en las disciplinas de Biología Molecular, Materiales Avanzados, Matemáticas Aplicadas, Ciencias Ambientales y </a:t>
          </a:r>
          <a:r>
            <a:rPr lang="es-MX" sz="2500" dirty="0" err="1" smtClean="0"/>
            <a:t>Geociencias</a:t>
          </a:r>
          <a:r>
            <a:rPr lang="es-MX" sz="2500" dirty="0" smtClean="0"/>
            <a:t> Aplicadas. </a:t>
          </a:r>
          <a:endParaRPr lang="es-MX" sz="2500" dirty="0"/>
        </a:p>
      </dgm:t>
    </dgm:pt>
    <dgm:pt modelId="{918925D3-4CBB-42FA-A3E7-DC96387F7F8C}" type="parTrans" cxnId="{49A71F4B-0B8E-4278-96AD-2BC286A669B4}">
      <dgm:prSet/>
      <dgm:spPr/>
      <dgm:t>
        <a:bodyPr/>
        <a:lstStyle/>
        <a:p>
          <a:endParaRPr lang="es-MX"/>
        </a:p>
      </dgm:t>
    </dgm:pt>
    <dgm:pt modelId="{BCC3FBAA-F91F-4792-922B-632499F7ECAC}" type="sibTrans" cxnId="{49A71F4B-0B8E-4278-96AD-2BC286A669B4}">
      <dgm:prSet/>
      <dgm:spPr/>
      <dgm:t>
        <a:bodyPr/>
        <a:lstStyle/>
        <a:p>
          <a:endParaRPr lang="es-MX"/>
        </a:p>
      </dgm:t>
    </dgm:pt>
    <dgm:pt modelId="{9AC66813-6685-4835-9608-B5AEDD942C63}">
      <dgm:prSet phldrT="[Text]" custT="1"/>
      <dgm:spPr/>
      <dgm:t>
        <a:bodyPr/>
        <a:lstStyle/>
        <a:p>
          <a:pPr algn="just"/>
          <a:r>
            <a:rPr lang="es-MX" sz="2500" dirty="0" smtClean="0"/>
            <a:t>Genera, difunde y divulga conocimiento, forma recursos humanos y desarrolla proyectos y servicios tecnológicos para los sectores académico, empresarial, social y gubernamental.</a:t>
          </a:r>
          <a:endParaRPr lang="es-MX" sz="2500" dirty="0"/>
        </a:p>
      </dgm:t>
    </dgm:pt>
    <dgm:pt modelId="{EC4FC263-36CB-49C2-8CD7-EF00B4341361}" type="parTrans" cxnId="{3117FC40-AD5E-4427-8964-A7F57E9BB915}">
      <dgm:prSet/>
      <dgm:spPr/>
      <dgm:t>
        <a:bodyPr/>
        <a:lstStyle/>
        <a:p>
          <a:endParaRPr lang="es-MX"/>
        </a:p>
      </dgm:t>
    </dgm:pt>
    <dgm:pt modelId="{C5944329-402B-463E-8CC6-7CDE20036F7C}" type="sibTrans" cxnId="{3117FC40-AD5E-4427-8964-A7F57E9BB915}">
      <dgm:prSet/>
      <dgm:spPr/>
      <dgm:t>
        <a:bodyPr/>
        <a:lstStyle/>
        <a:p>
          <a:endParaRPr lang="es-MX"/>
        </a:p>
      </dgm:t>
    </dgm:pt>
    <dgm:pt modelId="{70B482FB-29F2-4573-8609-334D6F4883F2}" type="pres">
      <dgm:prSet presAssocID="{389E5B24-F259-4CCD-AB9E-05DDF21209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51A57A1-D160-4EFD-BE91-F682EB17BA4D}" type="pres">
      <dgm:prSet presAssocID="{0B9E854B-B206-4E5E-8991-2FC2E8D5F021}" presName="parentText" presStyleLbl="node1" presStyleIdx="0" presStyleCnt="3" custScaleY="97342" custLinFactY="-21654" custLinFactNeighborX="-9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1A83E9-6C84-4C27-B4B6-BAFF69103865}" type="pres">
      <dgm:prSet presAssocID="{5C5D2416-0697-465F-BB71-4068F33D98AA}" presName="spacer" presStyleCnt="0"/>
      <dgm:spPr/>
    </dgm:pt>
    <dgm:pt modelId="{241D7FC9-5608-44BF-A7D4-C730EAC1BBD6}" type="pres">
      <dgm:prSet presAssocID="{9AC66813-6685-4835-9608-B5AEDD942C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D86478-172B-4E19-AD2A-2C3D4C7D76BB}" type="pres">
      <dgm:prSet presAssocID="{C5944329-402B-463E-8CC6-7CDE20036F7C}" presName="spacer" presStyleCnt="0"/>
      <dgm:spPr/>
    </dgm:pt>
    <dgm:pt modelId="{C6A1499A-C714-41C2-8C7A-1ACA3D6C79D5}" type="pres">
      <dgm:prSet presAssocID="{2F2BCC72-60BE-4FF9-9BD0-44CD3EAC2B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708811-CD2B-4C25-B9FF-8AA12B64795B}" type="presOf" srcId="{0B9E854B-B206-4E5E-8991-2FC2E8D5F021}" destId="{C51A57A1-D160-4EFD-BE91-F682EB17BA4D}" srcOrd="0" destOrd="0" presId="urn:microsoft.com/office/officeart/2005/8/layout/vList2"/>
    <dgm:cxn modelId="{DF9F3FB8-9445-41EC-8DEB-BE1FC40733B6}" type="presOf" srcId="{9AC66813-6685-4835-9608-B5AEDD942C63}" destId="{241D7FC9-5608-44BF-A7D4-C730EAC1BBD6}" srcOrd="0" destOrd="0" presId="urn:microsoft.com/office/officeart/2005/8/layout/vList2"/>
    <dgm:cxn modelId="{3117FC40-AD5E-4427-8964-A7F57E9BB915}" srcId="{389E5B24-F259-4CCD-AB9E-05DDF21209E0}" destId="{9AC66813-6685-4835-9608-B5AEDD942C63}" srcOrd="1" destOrd="0" parTransId="{EC4FC263-36CB-49C2-8CD7-EF00B4341361}" sibTransId="{C5944329-402B-463E-8CC6-7CDE20036F7C}"/>
    <dgm:cxn modelId="{1BEC4FE9-84A0-459C-B480-E588A88B406F}" srcId="{389E5B24-F259-4CCD-AB9E-05DDF21209E0}" destId="{0B9E854B-B206-4E5E-8991-2FC2E8D5F021}" srcOrd="0" destOrd="0" parTransId="{99809149-8A90-4DA5-87D1-726523BF9C93}" sibTransId="{5C5D2416-0697-465F-BB71-4068F33D98AA}"/>
    <dgm:cxn modelId="{49A71F4B-0B8E-4278-96AD-2BC286A669B4}" srcId="{389E5B24-F259-4CCD-AB9E-05DDF21209E0}" destId="{2F2BCC72-60BE-4FF9-9BD0-44CD3EAC2B04}" srcOrd="2" destOrd="0" parTransId="{918925D3-4CBB-42FA-A3E7-DC96387F7F8C}" sibTransId="{BCC3FBAA-F91F-4792-922B-632499F7ECAC}"/>
    <dgm:cxn modelId="{9CBCEEC9-0588-4990-9B43-C3BAA355ABF0}" type="presOf" srcId="{2F2BCC72-60BE-4FF9-9BD0-44CD3EAC2B04}" destId="{C6A1499A-C714-41C2-8C7A-1ACA3D6C79D5}" srcOrd="0" destOrd="0" presId="urn:microsoft.com/office/officeart/2005/8/layout/vList2"/>
    <dgm:cxn modelId="{64B5A579-E579-4BD3-B4F9-69D9B48E2424}" type="presOf" srcId="{389E5B24-F259-4CCD-AB9E-05DDF21209E0}" destId="{70B482FB-29F2-4573-8609-334D6F4883F2}" srcOrd="0" destOrd="0" presId="urn:microsoft.com/office/officeart/2005/8/layout/vList2"/>
    <dgm:cxn modelId="{425FAF34-E322-4459-8502-272FBF7AB033}" type="presParOf" srcId="{70B482FB-29F2-4573-8609-334D6F4883F2}" destId="{C51A57A1-D160-4EFD-BE91-F682EB17BA4D}" srcOrd="0" destOrd="0" presId="urn:microsoft.com/office/officeart/2005/8/layout/vList2"/>
    <dgm:cxn modelId="{D604E607-6A2D-481D-A4FB-74B8F32F78AC}" type="presParOf" srcId="{70B482FB-29F2-4573-8609-334D6F4883F2}" destId="{FF1A83E9-6C84-4C27-B4B6-BAFF69103865}" srcOrd="1" destOrd="0" presId="urn:microsoft.com/office/officeart/2005/8/layout/vList2"/>
    <dgm:cxn modelId="{AF1AD31B-7181-4A4C-B5B8-750AAD80EBB7}" type="presParOf" srcId="{70B482FB-29F2-4573-8609-334D6F4883F2}" destId="{241D7FC9-5608-44BF-A7D4-C730EAC1BBD6}" srcOrd="2" destOrd="0" presId="urn:microsoft.com/office/officeart/2005/8/layout/vList2"/>
    <dgm:cxn modelId="{222D626B-8C5A-49E8-B3D4-4F6F27706B22}" type="presParOf" srcId="{70B482FB-29F2-4573-8609-334D6F4883F2}" destId="{D0D86478-172B-4E19-AD2A-2C3D4C7D76BB}" srcOrd="3" destOrd="0" presId="urn:microsoft.com/office/officeart/2005/8/layout/vList2"/>
    <dgm:cxn modelId="{7CB5B2E4-1CD3-47CC-AA47-234CE55DAE43}" type="presParOf" srcId="{70B482FB-29F2-4573-8609-334D6F4883F2}" destId="{C6A1499A-C714-41C2-8C7A-1ACA3D6C79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AFC65A-5A00-4517-B976-D03D824BC84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2706203-D34B-4380-BC63-7380B018682D}">
      <dgm:prSet phldrT="[Text]" custT="1"/>
      <dgm:spPr/>
      <dgm:t>
        <a:bodyPr/>
        <a:lstStyle/>
        <a:p>
          <a:pPr algn="just"/>
          <a:r>
            <a:rPr lang="es-MX" sz="2500" dirty="0" smtClean="0"/>
            <a:t>El haber realizado prácticas profesionales en esta Institución me permitió ampliar mi conocimiento acerca del trabajo que implica el mundo de la investigación y adentrarme en la realidad del mundo laboral. </a:t>
          </a:r>
          <a:endParaRPr lang="es-MX" sz="2500" dirty="0"/>
        </a:p>
      </dgm:t>
    </dgm:pt>
    <dgm:pt modelId="{9D36B4DE-FB0D-4983-8702-8C4AFB48F63C}" type="parTrans" cxnId="{8F13D564-B5CC-45FA-A50B-23612BE41AE6}">
      <dgm:prSet/>
      <dgm:spPr/>
      <dgm:t>
        <a:bodyPr/>
        <a:lstStyle/>
        <a:p>
          <a:endParaRPr lang="es-MX"/>
        </a:p>
      </dgm:t>
    </dgm:pt>
    <dgm:pt modelId="{DB0262C6-055A-4201-8F8A-C7752344963D}" type="sibTrans" cxnId="{8F13D564-B5CC-45FA-A50B-23612BE41AE6}">
      <dgm:prSet/>
      <dgm:spPr/>
      <dgm:t>
        <a:bodyPr/>
        <a:lstStyle/>
        <a:p>
          <a:endParaRPr lang="es-MX"/>
        </a:p>
      </dgm:t>
    </dgm:pt>
    <dgm:pt modelId="{4F7D509F-105E-4483-8BDB-93C26A1A979E}" type="pres">
      <dgm:prSet presAssocID="{D5AFC65A-5A00-4517-B976-D03D824BC8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D883AE-C38B-4226-AF26-609F7699E8EF}" type="pres">
      <dgm:prSet presAssocID="{42706203-D34B-4380-BC63-7380B018682D}" presName="parentText" presStyleLbl="node1" presStyleIdx="0" presStyleCnt="1" custLinFactNeighborY="-6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4505AB7-5CB5-44E1-926A-8974633EEC62}" type="presOf" srcId="{42706203-D34B-4380-BC63-7380B018682D}" destId="{2BD883AE-C38B-4226-AF26-609F7699E8EF}" srcOrd="0" destOrd="0" presId="urn:microsoft.com/office/officeart/2005/8/layout/vList2"/>
    <dgm:cxn modelId="{698F105F-8CB4-457D-A54C-533F1D0F2E84}" type="presOf" srcId="{D5AFC65A-5A00-4517-B976-D03D824BC84D}" destId="{4F7D509F-105E-4483-8BDB-93C26A1A979E}" srcOrd="0" destOrd="0" presId="urn:microsoft.com/office/officeart/2005/8/layout/vList2"/>
    <dgm:cxn modelId="{8F13D564-B5CC-45FA-A50B-23612BE41AE6}" srcId="{D5AFC65A-5A00-4517-B976-D03D824BC84D}" destId="{42706203-D34B-4380-BC63-7380B018682D}" srcOrd="0" destOrd="0" parTransId="{9D36B4DE-FB0D-4983-8702-8C4AFB48F63C}" sibTransId="{DB0262C6-055A-4201-8F8A-C7752344963D}"/>
    <dgm:cxn modelId="{44064B7C-E028-4695-A1AE-C8DBF07BE859}" type="presParOf" srcId="{4F7D509F-105E-4483-8BDB-93C26A1A979E}" destId="{2BD883AE-C38B-4226-AF26-609F7699E8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FC65A-5A00-4517-B976-D03D824BC84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2706203-D34B-4380-BC63-7380B018682D}">
      <dgm:prSet phldrT="[Text]" custT="1"/>
      <dgm:spPr/>
      <dgm:t>
        <a:bodyPr/>
        <a:lstStyle/>
        <a:p>
          <a:pPr algn="just"/>
          <a:r>
            <a:rPr lang="es-MX" sz="2500" dirty="0" smtClean="0"/>
            <a:t>Proveer un espacio alternativo para el cultivo de las ciencias naturales y exactas, así como para desarrollar tecnologías vinculadas a la solución de problemas locales, regionales y nacionales</a:t>
          </a:r>
          <a:endParaRPr lang="es-MX" sz="2500" dirty="0"/>
        </a:p>
      </dgm:t>
    </dgm:pt>
    <dgm:pt modelId="{9D36B4DE-FB0D-4983-8702-8C4AFB48F63C}" type="parTrans" cxnId="{8F13D564-B5CC-45FA-A50B-23612BE41AE6}">
      <dgm:prSet/>
      <dgm:spPr/>
      <dgm:t>
        <a:bodyPr/>
        <a:lstStyle/>
        <a:p>
          <a:endParaRPr lang="es-MX"/>
        </a:p>
      </dgm:t>
    </dgm:pt>
    <dgm:pt modelId="{DB0262C6-055A-4201-8F8A-C7752344963D}" type="sibTrans" cxnId="{8F13D564-B5CC-45FA-A50B-23612BE41AE6}">
      <dgm:prSet/>
      <dgm:spPr/>
      <dgm:t>
        <a:bodyPr/>
        <a:lstStyle/>
        <a:p>
          <a:endParaRPr lang="es-MX"/>
        </a:p>
      </dgm:t>
    </dgm:pt>
    <dgm:pt modelId="{4F7D509F-105E-4483-8BDB-93C26A1A979E}" type="pres">
      <dgm:prSet presAssocID="{D5AFC65A-5A00-4517-B976-D03D824BC8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BD883AE-C38B-4226-AF26-609F7699E8EF}" type="pres">
      <dgm:prSet presAssocID="{42706203-D34B-4380-BC63-7380B018682D}" presName="parentText" presStyleLbl="node1" presStyleIdx="0" presStyleCnt="1" custLinFactNeighborY="-6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C2CEE8-499D-41CB-B8F7-82BB0FBB14DB}" type="presOf" srcId="{D5AFC65A-5A00-4517-B976-D03D824BC84D}" destId="{4F7D509F-105E-4483-8BDB-93C26A1A979E}" srcOrd="0" destOrd="0" presId="urn:microsoft.com/office/officeart/2005/8/layout/vList2"/>
    <dgm:cxn modelId="{1E9D5B35-FF38-4448-844E-3DE322B87C82}" type="presOf" srcId="{42706203-D34B-4380-BC63-7380B018682D}" destId="{2BD883AE-C38B-4226-AF26-609F7699E8EF}" srcOrd="0" destOrd="0" presId="urn:microsoft.com/office/officeart/2005/8/layout/vList2"/>
    <dgm:cxn modelId="{8F13D564-B5CC-45FA-A50B-23612BE41AE6}" srcId="{D5AFC65A-5A00-4517-B976-D03D824BC84D}" destId="{42706203-D34B-4380-BC63-7380B018682D}" srcOrd="0" destOrd="0" parTransId="{9D36B4DE-FB0D-4983-8702-8C4AFB48F63C}" sibTransId="{DB0262C6-055A-4201-8F8A-C7752344963D}"/>
    <dgm:cxn modelId="{E0043402-95BB-446A-9157-C45E443BAFCE}" type="presParOf" srcId="{4F7D509F-105E-4483-8BDB-93C26A1A979E}" destId="{2BD883AE-C38B-4226-AF26-609F7699E8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3876A-8FF0-4981-BCD4-415F89F12E5B}" type="doc">
      <dgm:prSet loTypeId="urn:microsoft.com/office/officeart/2005/8/layout/hierarchy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7A8F89C7-FAB7-4717-A521-81FBD3BC340D}">
      <dgm:prSet phldrT="[Text]" custT="1"/>
      <dgm:spPr/>
      <dgm:t>
        <a:bodyPr/>
        <a:lstStyle/>
        <a:p>
          <a:r>
            <a:rPr lang="es-MX" sz="2800" dirty="0" smtClean="0"/>
            <a:t>División de Ciencias Ambientales </a:t>
          </a:r>
          <a:endParaRPr lang="es-MX" sz="2800" dirty="0"/>
        </a:p>
      </dgm:t>
    </dgm:pt>
    <dgm:pt modelId="{C1B8EA18-F13E-47DD-91F9-7A2AF401D260}" type="parTrans" cxnId="{4319C7D0-2425-4D47-BBA2-1E9834989D9A}">
      <dgm:prSet/>
      <dgm:spPr/>
      <dgm:t>
        <a:bodyPr/>
        <a:lstStyle/>
        <a:p>
          <a:endParaRPr lang="es-MX"/>
        </a:p>
      </dgm:t>
    </dgm:pt>
    <dgm:pt modelId="{47701049-10E0-4BAC-A57E-8BCAA45C9B8B}" type="sibTrans" cxnId="{4319C7D0-2425-4D47-BBA2-1E9834989D9A}">
      <dgm:prSet/>
      <dgm:spPr/>
      <dgm:t>
        <a:bodyPr/>
        <a:lstStyle/>
        <a:p>
          <a:endParaRPr lang="es-MX"/>
        </a:p>
      </dgm:t>
    </dgm:pt>
    <dgm:pt modelId="{0C8F54BB-9369-4CEA-BDDD-F1BBA9BBAD0C}">
      <dgm:prSet phldrT="[Text]" custT="1"/>
      <dgm:spPr/>
      <dgm:t>
        <a:bodyPr/>
        <a:lstStyle/>
        <a:p>
          <a:r>
            <a:rPr lang="es-MX" sz="2800" dirty="0" smtClean="0"/>
            <a:t>Ecología Microbiana </a:t>
          </a:r>
          <a:endParaRPr lang="es-MX" sz="2800" dirty="0"/>
        </a:p>
      </dgm:t>
    </dgm:pt>
    <dgm:pt modelId="{5057BB58-E0D7-4B2D-BB97-BFE9C14C012A}" type="parTrans" cxnId="{0AFE499E-589C-4AB8-833A-38E4E5213CBB}">
      <dgm:prSet/>
      <dgm:spPr/>
      <dgm:t>
        <a:bodyPr/>
        <a:lstStyle/>
        <a:p>
          <a:endParaRPr lang="es-MX"/>
        </a:p>
      </dgm:t>
    </dgm:pt>
    <dgm:pt modelId="{4E993D11-BD1E-4D19-95E9-80393DB0B7A4}" type="sibTrans" cxnId="{0AFE499E-589C-4AB8-833A-38E4E5213CBB}">
      <dgm:prSet/>
      <dgm:spPr/>
      <dgm:t>
        <a:bodyPr/>
        <a:lstStyle/>
        <a:p>
          <a:endParaRPr lang="es-MX"/>
        </a:p>
      </dgm:t>
    </dgm:pt>
    <dgm:pt modelId="{05971EA8-4A9A-44E9-8474-B6EFA67BC93E}">
      <dgm:prSet phldrT="[Text]"/>
      <dgm:spPr/>
      <dgm:t>
        <a:bodyPr/>
        <a:lstStyle/>
        <a:p>
          <a:pPr algn="l"/>
          <a:r>
            <a:rPr lang="es-MX" dirty="0" smtClean="0"/>
            <a:t>Laboratorio</a:t>
          </a:r>
          <a:r>
            <a:rPr lang="es-MX" baseline="0" dirty="0" smtClean="0"/>
            <a:t> de Ecología Microbiana</a:t>
          </a:r>
        </a:p>
        <a:p>
          <a:pPr algn="l"/>
          <a:r>
            <a:rPr lang="es-MX" baseline="0" dirty="0" smtClean="0"/>
            <a:t>Laboratorio de Ecología de suelos</a:t>
          </a:r>
        </a:p>
        <a:p>
          <a:pPr algn="l"/>
          <a:r>
            <a:rPr lang="es-MX" baseline="0" dirty="0" smtClean="0"/>
            <a:t>Laboratorio de Ecología Experimental </a:t>
          </a:r>
          <a:endParaRPr lang="es-MX" dirty="0"/>
        </a:p>
      </dgm:t>
    </dgm:pt>
    <dgm:pt modelId="{F7F2AB9D-14CF-4D41-AD2E-2DC671434E4A}" type="parTrans" cxnId="{FFA15E47-7978-45E0-97B8-4AC748B84AA8}">
      <dgm:prSet/>
      <dgm:spPr/>
      <dgm:t>
        <a:bodyPr/>
        <a:lstStyle/>
        <a:p>
          <a:endParaRPr lang="es-MX"/>
        </a:p>
      </dgm:t>
    </dgm:pt>
    <dgm:pt modelId="{11BE4F49-9D44-43DB-BEEB-579D5E2F8078}" type="sibTrans" cxnId="{FFA15E47-7978-45E0-97B8-4AC748B84AA8}">
      <dgm:prSet/>
      <dgm:spPr/>
      <dgm:t>
        <a:bodyPr/>
        <a:lstStyle/>
        <a:p>
          <a:endParaRPr lang="es-MX"/>
        </a:p>
      </dgm:t>
    </dgm:pt>
    <dgm:pt modelId="{76B4E3FF-D348-4FF9-BE33-1A7C4658A8CB}">
      <dgm:prSet phldrT="[Text]"/>
      <dgm:spPr/>
      <dgm:t>
        <a:bodyPr/>
        <a:lstStyle/>
        <a:p>
          <a:r>
            <a:rPr lang="es-MX" dirty="0" smtClean="0"/>
            <a:t>Dra. </a:t>
          </a:r>
          <a:r>
            <a:rPr lang="es-MX" dirty="0" err="1" smtClean="0"/>
            <a:t>Nguyen</a:t>
          </a:r>
          <a:r>
            <a:rPr lang="es-MX" dirty="0" smtClean="0"/>
            <a:t> Esmeralda López Lozano</a:t>
          </a:r>
        </a:p>
        <a:p>
          <a:r>
            <a:rPr lang="es-MX" dirty="0" smtClean="0"/>
            <a:t>Investigadora cátedras IPICYT-CONACYT </a:t>
          </a:r>
          <a:endParaRPr lang="es-MX" dirty="0"/>
        </a:p>
      </dgm:t>
    </dgm:pt>
    <dgm:pt modelId="{A66B65A1-5189-42AB-8D88-0CF8795B587B}" type="sibTrans" cxnId="{B3C20AB4-9AAC-4954-ADC4-F57ECF04E687}">
      <dgm:prSet/>
      <dgm:spPr/>
      <dgm:t>
        <a:bodyPr/>
        <a:lstStyle/>
        <a:p>
          <a:endParaRPr lang="es-MX"/>
        </a:p>
      </dgm:t>
    </dgm:pt>
    <dgm:pt modelId="{79F70F9B-DA07-47C6-8048-BD93B8C0E1C4}" type="parTrans" cxnId="{B3C20AB4-9AAC-4954-ADC4-F57ECF04E687}">
      <dgm:prSet/>
      <dgm:spPr/>
      <dgm:t>
        <a:bodyPr/>
        <a:lstStyle/>
        <a:p>
          <a:endParaRPr lang="es-MX"/>
        </a:p>
      </dgm:t>
    </dgm:pt>
    <dgm:pt modelId="{3763E0B9-4CF8-4A29-998C-2651881938E1}" type="pres">
      <dgm:prSet presAssocID="{FEA3876A-8FF0-4981-BCD4-415F89F12E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0B21A45-6C4F-480A-A6F1-D2C74290DC81}" type="pres">
      <dgm:prSet presAssocID="{7A8F89C7-FAB7-4717-A521-81FBD3BC340D}" presName="vertOne" presStyleCnt="0"/>
      <dgm:spPr/>
    </dgm:pt>
    <dgm:pt modelId="{78C9BC2A-0E01-49CE-8A15-96C4128DC95D}" type="pres">
      <dgm:prSet presAssocID="{7A8F89C7-FAB7-4717-A521-81FBD3BC340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2D8BC1-67EB-4D43-ACAD-6C6944CE246A}" type="pres">
      <dgm:prSet presAssocID="{7A8F89C7-FAB7-4717-A521-81FBD3BC340D}" presName="parTransOne" presStyleCnt="0"/>
      <dgm:spPr/>
    </dgm:pt>
    <dgm:pt modelId="{7B049CF4-B3D4-41AD-897B-DF24F6C706E2}" type="pres">
      <dgm:prSet presAssocID="{7A8F89C7-FAB7-4717-A521-81FBD3BC340D}" presName="horzOne" presStyleCnt="0"/>
      <dgm:spPr/>
    </dgm:pt>
    <dgm:pt modelId="{30E58BAD-ABC5-4031-8275-6875180A1042}" type="pres">
      <dgm:prSet presAssocID="{0C8F54BB-9369-4CEA-BDDD-F1BBA9BBAD0C}" presName="vertTwo" presStyleCnt="0"/>
      <dgm:spPr/>
    </dgm:pt>
    <dgm:pt modelId="{3E11233B-F78E-4880-B1CB-192987C77E35}" type="pres">
      <dgm:prSet presAssocID="{0C8F54BB-9369-4CEA-BDDD-F1BBA9BBAD0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E3917F1-9748-4748-8D30-F146D1C09E23}" type="pres">
      <dgm:prSet presAssocID="{0C8F54BB-9369-4CEA-BDDD-F1BBA9BBAD0C}" presName="parTransTwo" presStyleCnt="0"/>
      <dgm:spPr/>
    </dgm:pt>
    <dgm:pt modelId="{191238D8-DA7C-4625-86FD-1DF3E31687DF}" type="pres">
      <dgm:prSet presAssocID="{0C8F54BB-9369-4CEA-BDDD-F1BBA9BBAD0C}" presName="horzTwo" presStyleCnt="0"/>
      <dgm:spPr/>
    </dgm:pt>
    <dgm:pt modelId="{21259C32-F5C4-439F-8541-E9AE7220F65C}" type="pres">
      <dgm:prSet presAssocID="{05971EA8-4A9A-44E9-8474-B6EFA67BC93E}" presName="vertThree" presStyleCnt="0"/>
      <dgm:spPr/>
    </dgm:pt>
    <dgm:pt modelId="{8CD126B5-F1B9-4D9E-9CB9-28EEF9A58106}" type="pres">
      <dgm:prSet presAssocID="{05971EA8-4A9A-44E9-8474-B6EFA67BC93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3591F45-2315-41C7-A375-7307F114F130}" type="pres">
      <dgm:prSet presAssocID="{05971EA8-4A9A-44E9-8474-B6EFA67BC93E}" presName="horzThree" presStyleCnt="0"/>
      <dgm:spPr/>
    </dgm:pt>
    <dgm:pt modelId="{0209267A-B57C-4C74-9A6E-AABD422F4397}" type="pres">
      <dgm:prSet presAssocID="{11BE4F49-9D44-43DB-BEEB-579D5E2F8078}" presName="sibSpaceThree" presStyleCnt="0"/>
      <dgm:spPr/>
    </dgm:pt>
    <dgm:pt modelId="{A6057543-8E8D-44B4-9CFC-BEF1B306446E}" type="pres">
      <dgm:prSet presAssocID="{76B4E3FF-D348-4FF9-BE33-1A7C4658A8CB}" presName="vertThree" presStyleCnt="0"/>
      <dgm:spPr/>
    </dgm:pt>
    <dgm:pt modelId="{3BAEFE3F-267B-4706-84D8-D23465F44241}" type="pres">
      <dgm:prSet presAssocID="{76B4E3FF-D348-4FF9-BE33-1A7C4658A8C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708245C-3321-4DB2-80CE-7CFB655D5FC8}" type="pres">
      <dgm:prSet presAssocID="{76B4E3FF-D348-4FF9-BE33-1A7C4658A8CB}" presName="horzThree" presStyleCnt="0"/>
      <dgm:spPr/>
    </dgm:pt>
  </dgm:ptLst>
  <dgm:cxnLst>
    <dgm:cxn modelId="{8DCA4674-EEE9-440C-9A78-A990B7FD08D6}" type="presOf" srcId="{76B4E3FF-D348-4FF9-BE33-1A7C4658A8CB}" destId="{3BAEFE3F-267B-4706-84D8-D23465F44241}" srcOrd="0" destOrd="0" presId="urn:microsoft.com/office/officeart/2005/8/layout/hierarchy4"/>
    <dgm:cxn modelId="{5330F944-3BC5-4C67-9F62-473966E2B6ED}" type="presOf" srcId="{0C8F54BB-9369-4CEA-BDDD-F1BBA9BBAD0C}" destId="{3E11233B-F78E-4880-B1CB-192987C77E35}" srcOrd="0" destOrd="0" presId="urn:microsoft.com/office/officeart/2005/8/layout/hierarchy4"/>
    <dgm:cxn modelId="{0AFE499E-589C-4AB8-833A-38E4E5213CBB}" srcId="{7A8F89C7-FAB7-4717-A521-81FBD3BC340D}" destId="{0C8F54BB-9369-4CEA-BDDD-F1BBA9BBAD0C}" srcOrd="0" destOrd="0" parTransId="{5057BB58-E0D7-4B2D-BB97-BFE9C14C012A}" sibTransId="{4E993D11-BD1E-4D19-95E9-80393DB0B7A4}"/>
    <dgm:cxn modelId="{220BE3AB-6E12-4BCD-B74A-FB5D81C0EA83}" type="presOf" srcId="{7A8F89C7-FAB7-4717-A521-81FBD3BC340D}" destId="{78C9BC2A-0E01-49CE-8A15-96C4128DC95D}" srcOrd="0" destOrd="0" presId="urn:microsoft.com/office/officeart/2005/8/layout/hierarchy4"/>
    <dgm:cxn modelId="{96648A38-FAD9-4C5C-B2DE-DDED49A5E1ED}" type="presOf" srcId="{05971EA8-4A9A-44E9-8474-B6EFA67BC93E}" destId="{8CD126B5-F1B9-4D9E-9CB9-28EEF9A58106}" srcOrd="0" destOrd="0" presId="urn:microsoft.com/office/officeart/2005/8/layout/hierarchy4"/>
    <dgm:cxn modelId="{4319C7D0-2425-4D47-BBA2-1E9834989D9A}" srcId="{FEA3876A-8FF0-4981-BCD4-415F89F12E5B}" destId="{7A8F89C7-FAB7-4717-A521-81FBD3BC340D}" srcOrd="0" destOrd="0" parTransId="{C1B8EA18-F13E-47DD-91F9-7A2AF401D260}" sibTransId="{47701049-10E0-4BAC-A57E-8BCAA45C9B8B}"/>
    <dgm:cxn modelId="{B3C20AB4-9AAC-4954-ADC4-F57ECF04E687}" srcId="{0C8F54BB-9369-4CEA-BDDD-F1BBA9BBAD0C}" destId="{76B4E3FF-D348-4FF9-BE33-1A7C4658A8CB}" srcOrd="1" destOrd="0" parTransId="{79F70F9B-DA07-47C6-8048-BD93B8C0E1C4}" sibTransId="{A66B65A1-5189-42AB-8D88-0CF8795B587B}"/>
    <dgm:cxn modelId="{B25FD54C-F0E6-48A8-A309-B6A9FB19F6CA}" type="presOf" srcId="{FEA3876A-8FF0-4981-BCD4-415F89F12E5B}" destId="{3763E0B9-4CF8-4A29-998C-2651881938E1}" srcOrd="0" destOrd="0" presId="urn:microsoft.com/office/officeart/2005/8/layout/hierarchy4"/>
    <dgm:cxn modelId="{FFA15E47-7978-45E0-97B8-4AC748B84AA8}" srcId="{0C8F54BB-9369-4CEA-BDDD-F1BBA9BBAD0C}" destId="{05971EA8-4A9A-44E9-8474-B6EFA67BC93E}" srcOrd="0" destOrd="0" parTransId="{F7F2AB9D-14CF-4D41-AD2E-2DC671434E4A}" sibTransId="{11BE4F49-9D44-43DB-BEEB-579D5E2F8078}"/>
    <dgm:cxn modelId="{34CFB995-C3F3-4413-AC27-CAAAA6FA356D}" type="presParOf" srcId="{3763E0B9-4CF8-4A29-998C-2651881938E1}" destId="{D0B21A45-6C4F-480A-A6F1-D2C74290DC81}" srcOrd="0" destOrd="0" presId="urn:microsoft.com/office/officeart/2005/8/layout/hierarchy4"/>
    <dgm:cxn modelId="{FC1E0EFD-9309-4ECB-B810-E7860B3074CC}" type="presParOf" srcId="{D0B21A45-6C4F-480A-A6F1-D2C74290DC81}" destId="{78C9BC2A-0E01-49CE-8A15-96C4128DC95D}" srcOrd="0" destOrd="0" presId="urn:microsoft.com/office/officeart/2005/8/layout/hierarchy4"/>
    <dgm:cxn modelId="{5DCBC5FD-2A87-4DC8-AAF9-E2CC81EBAEFE}" type="presParOf" srcId="{D0B21A45-6C4F-480A-A6F1-D2C74290DC81}" destId="{E02D8BC1-67EB-4D43-ACAD-6C6944CE246A}" srcOrd="1" destOrd="0" presId="urn:microsoft.com/office/officeart/2005/8/layout/hierarchy4"/>
    <dgm:cxn modelId="{1B801036-E693-40FA-9743-D4D36512D11D}" type="presParOf" srcId="{D0B21A45-6C4F-480A-A6F1-D2C74290DC81}" destId="{7B049CF4-B3D4-41AD-897B-DF24F6C706E2}" srcOrd="2" destOrd="0" presId="urn:microsoft.com/office/officeart/2005/8/layout/hierarchy4"/>
    <dgm:cxn modelId="{1A11F5BC-4BB3-404D-AE89-9506924B19AA}" type="presParOf" srcId="{7B049CF4-B3D4-41AD-897B-DF24F6C706E2}" destId="{30E58BAD-ABC5-4031-8275-6875180A1042}" srcOrd="0" destOrd="0" presId="urn:microsoft.com/office/officeart/2005/8/layout/hierarchy4"/>
    <dgm:cxn modelId="{E64DFFE8-84FF-4095-858E-9A4E9214D923}" type="presParOf" srcId="{30E58BAD-ABC5-4031-8275-6875180A1042}" destId="{3E11233B-F78E-4880-B1CB-192987C77E35}" srcOrd="0" destOrd="0" presId="urn:microsoft.com/office/officeart/2005/8/layout/hierarchy4"/>
    <dgm:cxn modelId="{2A30E078-2F3E-4BC0-9AAA-5FDABAEEBFB2}" type="presParOf" srcId="{30E58BAD-ABC5-4031-8275-6875180A1042}" destId="{9E3917F1-9748-4748-8D30-F146D1C09E23}" srcOrd="1" destOrd="0" presId="urn:microsoft.com/office/officeart/2005/8/layout/hierarchy4"/>
    <dgm:cxn modelId="{8DA6F54B-7939-47EB-98F2-359BC8E7E963}" type="presParOf" srcId="{30E58BAD-ABC5-4031-8275-6875180A1042}" destId="{191238D8-DA7C-4625-86FD-1DF3E31687DF}" srcOrd="2" destOrd="0" presId="urn:microsoft.com/office/officeart/2005/8/layout/hierarchy4"/>
    <dgm:cxn modelId="{F97E4A97-4C25-47CE-9335-B1247EA67BCA}" type="presParOf" srcId="{191238D8-DA7C-4625-86FD-1DF3E31687DF}" destId="{21259C32-F5C4-439F-8541-E9AE7220F65C}" srcOrd="0" destOrd="0" presId="urn:microsoft.com/office/officeart/2005/8/layout/hierarchy4"/>
    <dgm:cxn modelId="{BD0D28A7-0A8A-4502-A04B-3305E0662334}" type="presParOf" srcId="{21259C32-F5C4-439F-8541-E9AE7220F65C}" destId="{8CD126B5-F1B9-4D9E-9CB9-28EEF9A58106}" srcOrd="0" destOrd="0" presId="urn:microsoft.com/office/officeart/2005/8/layout/hierarchy4"/>
    <dgm:cxn modelId="{3F35189D-5BD8-41E7-B3AB-8E1A5D8944C8}" type="presParOf" srcId="{21259C32-F5C4-439F-8541-E9AE7220F65C}" destId="{33591F45-2315-41C7-A375-7307F114F130}" srcOrd="1" destOrd="0" presId="urn:microsoft.com/office/officeart/2005/8/layout/hierarchy4"/>
    <dgm:cxn modelId="{78200A53-8AD8-42DA-A276-815522867359}" type="presParOf" srcId="{191238D8-DA7C-4625-86FD-1DF3E31687DF}" destId="{0209267A-B57C-4C74-9A6E-AABD422F4397}" srcOrd="1" destOrd="0" presId="urn:microsoft.com/office/officeart/2005/8/layout/hierarchy4"/>
    <dgm:cxn modelId="{46DCF7D6-035E-4222-B154-A8318A380342}" type="presParOf" srcId="{191238D8-DA7C-4625-86FD-1DF3E31687DF}" destId="{A6057543-8E8D-44B4-9CFC-BEF1B306446E}" srcOrd="2" destOrd="0" presId="urn:microsoft.com/office/officeart/2005/8/layout/hierarchy4"/>
    <dgm:cxn modelId="{3992438D-A9ED-4808-9D23-8DC4CBEC262D}" type="presParOf" srcId="{A6057543-8E8D-44B4-9CFC-BEF1B306446E}" destId="{3BAEFE3F-267B-4706-84D8-D23465F44241}" srcOrd="0" destOrd="0" presId="urn:microsoft.com/office/officeart/2005/8/layout/hierarchy4"/>
    <dgm:cxn modelId="{71DC457B-6A6B-497C-83F3-6A861FE61E53}" type="presParOf" srcId="{A6057543-8E8D-44B4-9CFC-BEF1B306446E}" destId="{D708245C-3321-4DB2-80CE-7CFB655D5F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0364F-0540-4C20-86AB-A30BD53C0B32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61D6B3E7-24F7-4374-A2F0-A72B776CE66A}">
      <dgm:prSet phldrT="[Text]" custT="1"/>
      <dgm:spPr/>
      <dgm:t>
        <a:bodyPr/>
        <a:lstStyle/>
        <a:p>
          <a:r>
            <a:rPr lang="es-MX" sz="2600" dirty="0" smtClean="0"/>
            <a:t>Aislamiento y caracterización de bacterias promotoras del crecimiento vegetal a partir de plantas silvestres de zonas áridas</a:t>
          </a:r>
          <a:endParaRPr lang="es-MX" sz="2600" dirty="0"/>
        </a:p>
      </dgm:t>
    </dgm:pt>
    <dgm:pt modelId="{23412974-1089-458E-9F2E-E0C18437E52F}" type="parTrans" cxnId="{D57DA7BD-27D0-4477-AD11-52DFA5EBE410}">
      <dgm:prSet/>
      <dgm:spPr/>
      <dgm:t>
        <a:bodyPr/>
        <a:lstStyle/>
        <a:p>
          <a:endParaRPr lang="es-MX"/>
        </a:p>
      </dgm:t>
    </dgm:pt>
    <dgm:pt modelId="{C161BC46-9894-441A-8966-196331145639}" type="sibTrans" cxnId="{D57DA7BD-27D0-4477-AD11-52DFA5EBE410}">
      <dgm:prSet/>
      <dgm:spPr/>
      <dgm:t>
        <a:bodyPr/>
        <a:lstStyle/>
        <a:p>
          <a:endParaRPr lang="es-MX"/>
        </a:p>
      </dgm:t>
    </dgm:pt>
    <dgm:pt modelId="{D7996961-CF40-470B-A6AD-AF153D840EE0}">
      <dgm:prSet phldrT="[Text]" custT="1"/>
      <dgm:spPr/>
      <dgm:t>
        <a:bodyPr/>
        <a:lstStyle/>
        <a:p>
          <a:pPr algn="just"/>
          <a:r>
            <a:rPr lang="es-MX" sz="2600" dirty="0" smtClean="0"/>
            <a:t>Identificar bacterias promotoras del crecimiento en la rizosfera de </a:t>
          </a:r>
          <a:r>
            <a:rPr lang="es-MX" sz="2600" i="1" dirty="0" err="1" smtClean="0"/>
            <a:t>Echinocactus</a:t>
          </a:r>
          <a:r>
            <a:rPr lang="es-MX" sz="2600" i="1" dirty="0" smtClean="0"/>
            <a:t> </a:t>
          </a:r>
          <a:r>
            <a:rPr lang="es-MX" sz="2600" i="1" dirty="0" err="1" smtClean="0"/>
            <a:t>platyacanthus</a:t>
          </a:r>
          <a:r>
            <a:rPr lang="es-MX" sz="2600" dirty="0" smtClean="0"/>
            <a:t>, para utilizarlas tanto en la conservación de especies nativas  como en la agricultura. </a:t>
          </a:r>
          <a:endParaRPr lang="es-MX" sz="2600" dirty="0"/>
        </a:p>
      </dgm:t>
    </dgm:pt>
    <dgm:pt modelId="{3DA4C4D7-9A89-4CB1-82A0-44269B92953A}" type="parTrans" cxnId="{36547212-471A-48EC-B64B-2633BCD64820}">
      <dgm:prSet/>
      <dgm:spPr/>
      <dgm:t>
        <a:bodyPr/>
        <a:lstStyle/>
        <a:p>
          <a:endParaRPr lang="es-MX"/>
        </a:p>
      </dgm:t>
    </dgm:pt>
    <dgm:pt modelId="{51D3EB15-9841-4D9A-9E1E-1A4C7DEDB79B}" type="sibTrans" cxnId="{36547212-471A-48EC-B64B-2633BCD64820}">
      <dgm:prSet/>
      <dgm:spPr/>
      <dgm:t>
        <a:bodyPr/>
        <a:lstStyle/>
        <a:p>
          <a:endParaRPr lang="es-MX"/>
        </a:p>
      </dgm:t>
    </dgm:pt>
    <dgm:pt modelId="{51541728-67AA-4811-B4BA-76D5202174C4}">
      <dgm:prSet phldrT="[Text]" phldr="1"/>
      <dgm:spPr/>
      <dgm:t>
        <a:bodyPr/>
        <a:lstStyle/>
        <a:p>
          <a:endParaRPr lang="es-MX" dirty="0"/>
        </a:p>
      </dgm:t>
    </dgm:pt>
    <dgm:pt modelId="{363BE74A-42C2-4181-82D8-CB1AC858ADD6}" type="sibTrans" cxnId="{CF38F966-BAE6-4F0F-B0E0-E9DC6783CEBB}">
      <dgm:prSet/>
      <dgm:spPr/>
      <dgm:t>
        <a:bodyPr/>
        <a:lstStyle/>
        <a:p>
          <a:endParaRPr lang="es-MX"/>
        </a:p>
      </dgm:t>
    </dgm:pt>
    <dgm:pt modelId="{4153D0C0-231D-43D7-AF3B-9F9B4746FC28}" type="parTrans" cxnId="{CF38F966-BAE6-4F0F-B0E0-E9DC6783CEBB}">
      <dgm:prSet/>
      <dgm:spPr/>
      <dgm:t>
        <a:bodyPr/>
        <a:lstStyle/>
        <a:p>
          <a:endParaRPr lang="es-MX"/>
        </a:p>
      </dgm:t>
    </dgm:pt>
    <dgm:pt modelId="{84842625-8AD1-4828-8181-67E927FF7C7E}" type="pres">
      <dgm:prSet presAssocID="{9950364F-0540-4C20-86AB-A30BD53C0B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CAFEFD-4F34-47EE-AF56-41DA683D51D7}" type="pres">
      <dgm:prSet presAssocID="{61D6B3E7-24F7-4374-A2F0-A72B776CE66A}" presName="roof" presStyleLbl="dkBgShp" presStyleIdx="0" presStyleCnt="2"/>
      <dgm:spPr/>
      <dgm:t>
        <a:bodyPr/>
        <a:lstStyle/>
        <a:p>
          <a:endParaRPr lang="es-MX"/>
        </a:p>
      </dgm:t>
    </dgm:pt>
    <dgm:pt modelId="{590E5E63-67E0-4FDC-B9E1-12EFF8D101D2}" type="pres">
      <dgm:prSet presAssocID="{61D6B3E7-24F7-4374-A2F0-A72B776CE66A}" presName="pillars" presStyleCnt="0"/>
      <dgm:spPr/>
    </dgm:pt>
    <dgm:pt modelId="{BF7F948B-9B27-4224-949E-95DBAA57E4DC}" type="pres">
      <dgm:prSet presAssocID="{61D6B3E7-24F7-4374-A2F0-A72B776CE66A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752AEC-98D4-4C5E-9C42-86B2D27BB5CF}" type="pres">
      <dgm:prSet presAssocID="{51541728-67AA-4811-B4BA-76D5202174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CDA5CA-49B1-4E5B-8705-C94D13BBDB2F}" type="pres">
      <dgm:prSet presAssocID="{61D6B3E7-24F7-4374-A2F0-A72B776CE66A}" presName="base" presStyleLbl="dkBgShp" presStyleIdx="1" presStyleCnt="2"/>
      <dgm:spPr/>
    </dgm:pt>
  </dgm:ptLst>
  <dgm:cxnLst>
    <dgm:cxn modelId="{F2E1CDF6-96E4-4B32-8CBD-FBD17270E640}" type="presOf" srcId="{51541728-67AA-4811-B4BA-76D5202174C4}" destId="{46752AEC-98D4-4C5E-9C42-86B2D27BB5CF}" srcOrd="0" destOrd="0" presId="urn:microsoft.com/office/officeart/2005/8/layout/hList3"/>
    <dgm:cxn modelId="{E6DD1BBD-C1EB-4181-8866-4A3647CD8CF9}" type="presOf" srcId="{D7996961-CF40-470B-A6AD-AF153D840EE0}" destId="{BF7F948B-9B27-4224-949E-95DBAA57E4DC}" srcOrd="0" destOrd="0" presId="urn:microsoft.com/office/officeart/2005/8/layout/hList3"/>
    <dgm:cxn modelId="{D57DA7BD-27D0-4477-AD11-52DFA5EBE410}" srcId="{9950364F-0540-4C20-86AB-A30BD53C0B32}" destId="{61D6B3E7-24F7-4374-A2F0-A72B776CE66A}" srcOrd="0" destOrd="0" parTransId="{23412974-1089-458E-9F2E-E0C18437E52F}" sibTransId="{C161BC46-9894-441A-8966-196331145639}"/>
    <dgm:cxn modelId="{EE984938-A9E9-4954-98DF-5E77834B8AC4}" type="presOf" srcId="{9950364F-0540-4C20-86AB-A30BD53C0B32}" destId="{84842625-8AD1-4828-8181-67E927FF7C7E}" srcOrd="0" destOrd="0" presId="urn:microsoft.com/office/officeart/2005/8/layout/hList3"/>
    <dgm:cxn modelId="{36547212-471A-48EC-B64B-2633BCD64820}" srcId="{61D6B3E7-24F7-4374-A2F0-A72B776CE66A}" destId="{D7996961-CF40-470B-A6AD-AF153D840EE0}" srcOrd="0" destOrd="0" parTransId="{3DA4C4D7-9A89-4CB1-82A0-44269B92953A}" sibTransId="{51D3EB15-9841-4D9A-9E1E-1A4C7DEDB79B}"/>
    <dgm:cxn modelId="{CF38F966-BAE6-4F0F-B0E0-E9DC6783CEBB}" srcId="{61D6B3E7-24F7-4374-A2F0-A72B776CE66A}" destId="{51541728-67AA-4811-B4BA-76D5202174C4}" srcOrd="1" destOrd="0" parTransId="{4153D0C0-231D-43D7-AF3B-9F9B4746FC28}" sibTransId="{363BE74A-42C2-4181-82D8-CB1AC858ADD6}"/>
    <dgm:cxn modelId="{90827981-D121-4E08-B146-BE1CE1C10FDB}" type="presOf" srcId="{61D6B3E7-24F7-4374-A2F0-A72B776CE66A}" destId="{DECAFEFD-4F34-47EE-AF56-41DA683D51D7}" srcOrd="0" destOrd="0" presId="urn:microsoft.com/office/officeart/2005/8/layout/hList3"/>
    <dgm:cxn modelId="{C2AC6A8B-63F9-4E55-A45C-8FB12D4EF0F5}" type="presParOf" srcId="{84842625-8AD1-4828-8181-67E927FF7C7E}" destId="{DECAFEFD-4F34-47EE-AF56-41DA683D51D7}" srcOrd="0" destOrd="0" presId="urn:microsoft.com/office/officeart/2005/8/layout/hList3"/>
    <dgm:cxn modelId="{419EADE6-7412-4148-814E-B4A7B2DD8F82}" type="presParOf" srcId="{84842625-8AD1-4828-8181-67E927FF7C7E}" destId="{590E5E63-67E0-4FDC-B9E1-12EFF8D101D2}" srcOrd="1" destOrd="0" presId="urn:microsoft.com/office/officeart/2005/8/layout/hList3"/>
    <dgm:cxn modelId="{1AE1EDAD-3057-4EC6-9411-B333E90A59AA}" type="presParOf" srcId="{590E5E63-67E0-4FDC-B9E1-12EFF8D101D2}" destId="{BF7F948B-9B27-4224-949E-95DBAA57E4DC}" srcOrd="0" destOrd="0" presId="urn:microsoft.com/office/officeart/2005/8/layout/hList3"/>
    <dgm:cxn modelId="{9C8E76FA-3E4A-4A68-9B1B-09117B543306}" type="presParOf" srcId="{590E5E63-67E0-4FDC-B9E1-12EFF8D101D2}" destId="{46752AEC-98D4-4C5E-9C42-86B2D27BB5CF}" srcOrd="1" destOrd="0" presId="urn:microsoft.com/office/officeart/2005/8/layout/hList3"/>
    <dgm:cxn modelId="{F595E9DE-0C92-4F22-AC67-FEA40838A820}" type="presParOf" srcId="{84842625-8AD1-4828-8181-67E927FF7C7E}" destId="{1CCDA5CA-49B1-4E5B-8705-C94D13BBDB2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0E545-3A87-4D9D-95A7-69580A6F4F9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49FA26B-E60B-48B1-8360-8081991A6C00}">
      <dgm:prSet phldrT="[Text]"/>
      <dgm:spPr/>
      <dgm:t>
        <a:bodyPr/>
        <a:lstStyle/>
        <a:p>
          <a:r>
            <a:rPr lang="es-MX" dirty="0" smtClean="0"/>
            <a:t>Crecimiento e identificación de cepas </a:t>
          </a:r>
          <a:endParaRPr lang="es-MX" dirty="0"/>
        </a:p>
      </dgm:t>
    </dgm:pt>
    <dgm:pt modelId="{329BB7B0-95B2-4419-AB8E-29F6D2B87A45}" type="parTrans" cxnId="{E0F29591-E586-4FF3-8D37-67A1D9983EA7}">
      <dgm:prSet/>
      <dgm:spPr/>
      <dgm:t>
        <a:bodyPr/>
        <a:lstStyle/>
        <a:p>
          <a:endParaRPr lang="es-MX"/>
        </a:p>
      </dgm:t>
    </dgm:pt>
    <dgm:pt modelId="{8D28464B-8855-4B4C-BB53-D7AC3C8343CA}" type="sibTrans" cxnId="{E0F29591-E586-4FF3-8D37-67A1D9983EA7}">
      <dgm:prSet/>
      <dgm:spPr/>
      <dgm:t>
        <a:bodyPr/>
        <a:lstStyle/>
        <a:p>
          <a:endParaRPr lang="es-MX"/>
        </a:p>
      </dgm:t>
    </dgm:pt>
    <dgm:pt modelId="{4C224DB1-0CC1-4B68-A582-FDA2C46C482E}">
      <dgm:prSet phldrT="[Text]"/>
      <dgm:spPr/>
      <dgm:t>
        <a:bodyPr/>
        <a:lstStyle/>
        <a:p>
          <a:r>
            <a:rPr lang="es-MX" dirty="0" smtClean="0"/>
            <a:t>Cuantificación de la producción de ácido indolacético </a:t>
          </a:r>
          <a:endParaRPr lang="es-MX" dirty="0"/>
        </a:p>
      </dgm:t>
    </dgm:pt>
    <dgm:pt modelId="{31757314-7399-4158-BC22-CAF121EDC4E4}" type="parTrans" cxnId="{6EB2E60B-EA78-4A26-8616-79E0F67281EE}">
      <dgm:prSet/>
      <dgm:spPr/>
      <dgm:t>
        <a:bodyPr/>
        <a:lstStyle/>
        <a:p>
          <a:endParaRPr lang="es-MX"/>
        </a:p>
      </dgm:t>
    </dgm:pt>
    <dgm:pt modelId="{0E35605E-6577-4907-BCFF-3F567326E0B2}" type="sibTrans" cxnId="{6EB2E60B-EA78-4A26-8616-79E0F67281EE}">
      <dgm:prSet/>
      <dgm:spPr/>
      <dgm:t>
        <a:bodyPr/>
        <a:lstStyle/>
        <a:p>
          <a:endParaRPr lang="es-MX"/>
        </a:p>
      </dgm:t>
    </dgm:pt>
    <dgm:pt modelId="{45D8E068-DF2C-4081-A5D1-E4463690B483}">
      <dgm:prSet phldrT="[Text]"/>
      <dgm:spPr/>
      <dgm:t>
        <a:bodyPr/>
        <a:lstStyle/>
        <a:p>
          <a:r>
            <a:rPr lang="es-MX" dirty="0" smtClean="0"/>
            <a:t>Evaluación de la capacidad de inhibir al hongo patógeno </a:t>
          </a:r>
          <a:r>
            <a:rPr lang="es-MX" i="1" dirty="0" smtClean="0"/>
            <a:t>Fusarium </a:t>
          </a:r>
          <a:r>
            <a:rPr lang="es-MX" i="1" dirty="0" err="1" smtClean="0"/>
            <a:t>oxysporum</a:t>
          </a:r>
          <a:r>
            <a:rPr lang="es-MX" i="1" dirty="0" smtClean="0"/>
            <a:t> </a:t>
          </a:r>
          <a:endParaRPr lang="es-MX" i="1" dirty="0"/>
        </a:p>
      </dgm:t>
    </dgm:pt>
    <dgm:pt modelId="{630D7CB1-F8BE-449D-BB90-C679274F672E}" type="parTrans" cxnId="{E09C852D-9AC8-4EFF-8744-63BD33E9F15C}">
      <dgm:prSet/>
      <dgm:spPr/>
      <dgm:t>
        <a:bodyPr/>
        <a:lstStyle/>
        <a:p>
          <a:endParaRPr lang="es-MX"/>
        </a:p>
      </dgm:t>
    </dgm:pt>
    <dgm:pt modelId="{43540AA1-4DDC-42FA-B6BD-D0C2EFBEC23C}" type="sibTrans" cxnId="{E09C852D-9AC8-4EFF-8744-63BD33E9F15C}">
      <dgm:prSet/>
      <dgm:spPr/>
      <dgm:t>
        <a:bodyPr/>
        <a:lstStyle/>
        <a:p>
          <a:endParaRPr lang="es-MX"/>
        </a:p>
      </dgm:t>
    </dgm:pt>
    <dgm:pt modelId="{AB8BC58C-C9F1-4A9C-9F41-286442DE12B5}">
      <dgm:prSet phldrT="[Text]"/>
      <dgm:spPr/>
      <dgm:t>
        <a:bodyPr/>
        <a:lstStyle/>
        <a:p>
          <a:r>
            <a:rPr lang="es-MX" dirty="0" smtClean="0"/>
            <a:t>Evaluación de la promoción de la germinación en semillas de distintas especies y la promoción del  crecimiento de las plántulas</a:t>
          </a:r>
          <a:endParaRPr lang="es-MX" dirty="0"/>
        </a:p>
      </dgm:t>
    </dgm:pt>
    <dgm:pt modelId="{A1761807-34AE-4286-9EFB-488117A8C2FA}" type="sibTrans" cxnId="{C01022A8-3392-4F17-949B-6396E0F31F72}">
      <dgm:prSet/>
      <dgm:spPr/>
      <dgm:t>
        <a:bodyPr/>
        <a:lstStyle/>
        <a:p>
          <a:endParaRPr lang="es-MX"/>
        </a:p>
      </dgm:t>
    </dgm:pt>
    <dgm:pt modelId="{9E6C10BD-C8F2-41D4-9E8E-0209FC0187DE}" type="parTrans" cxnId="{C01022A8-3392-4F17-949B-6396E0F31F72}">
      <dgm:prSet/>
      <dgm:spPr/>
      <dgm:t>
        <a:bodyPr/>
        <a:lstStyle/>
        <a:p>
          <a:endParaRPr lang="es-MX"/>
        </a:p>
      </dgm:t>
    </dgm:pt>
    <dgm:pt modelId="{FFEE3A9B-F570-4F28-AA9D-C3DFC05E508C}" type="pres">
      <dgm:prSet presAssocID="{33C0E545-3A87-4D9D-95A7-69580A6F4F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BFB6E5-C0C7-45E5-A44B-774FFCD09771}" type="pres">
      <dgm:prSet presAssocID="{F49FA26B-E60B-48B1-8360-8081991A6C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2D385-D32C-47AE-AF9C-41DDE056FA27}" type="pres">
      <dgm:prSet presAssocID="{8D28464B-8855-4B4C-BB53-D7AC3C8343CA}" presName="sibTrans" presStyleCnt="0"/>
      <dgm:spPr/>
    </dgm:pt>
    <dgm:pt modelId="{747A46F7-4867-4273-AAC4-A3C9DF5D23D3}" type="pres">
      <dgm:prSet presAssocID="{4C224DB1-0CC1-4B68-A582-FDA2C46C48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BDCF1E-05A5-462C-992A-50313EBD9C09}" type="pres">
      <dgm:prSet presAssocID="{0E35605E-6577-4907-BCFF-3F567326E0B2}" presName="sibTrans" presStyleCnt="0"/>
      <dgm:spPr/>
    </dgm:pt>
    <dgm:pt modelId="{FE0CD5CF-7D03-4317-B730-D3415A5E7BC8}" type="pres">
      <dgm:prSet presAssocID="{45D8E068-DF2C-4081-A5D1-E4463690B4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5EB768-8F45-4EFD-B4FC-29035C6E1722}" type="pres">
      <dgm:prSet presAssocID="{43540AA1-4DDC-42FA-B6BD-D0C2EFBEC23C}" presName="sibTrans" presStyleCnt="0"/>
      <dgm:spPr/>
    </dgm:pt>
    <dgm:pt modelId="{068B086E-75E3-480B-B470-52503736C8BA}" type="pres">
      <dgm:prSet presAssocID="{AB8BC58C-C9F1-4A9C-9F41-286442DE12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01022A8-3392-4F17-949B-6396E0F31F72}" srcId="{33C0E545-3A87-4D9D-95A7-69580A6F4F97}" destId="{AB8BC58C-C9F1-4A9C-9F41-286442DE12B5}" srcOrd="3" destOrd="0" parTransId="{9E6C10BD-C8F2-41D4-9E8E-0209FC0187DE}" sibTransId="{A1761807-34AE-4286-9EFB-488117A8C2FA}"/>
    <dgm:cxn modelId="{E0F29591-E586-4FF3-8D37-67A1D9983EA7}" srcId="{33C0E545-3A87-4D9D-95A7-69580A6F4F97}" destId="{F49FA26B-E60B-48B1-8360-8081991A6C00}" srcOrd="0" destOrd="0" parTransId="{329BB7B0-95B2-4419-AB8E-29F6D2B87A45}" sibTransId="{8D28464B-8855-4B4C-BB53-D7AC3C8343CA}"/>
    <dgm:cxn modelId="{A7E22028-65F4-44E4-856E-7A2B8D752941}" type="presOf" srcId="{45D8E068-DF2C-4081-A5D1-E4463690B483}" destId="{FE0CD5CF-7D03-4317-B730-D3415A5E7BC8}" srcOrd="0" destOrd="0" presId="urn:microsoft.com/office/officeart/2005/8/layout/default"/>
    <dgm:cxn modelId="{79401B38-383F-4827-AD3D-89F120787CE9}" type="presOf" srcId="{33C0E545-3A87-4D9D-95A7-69580A6F4F97}" destId="{FFEE3A9B-F570-4F28-AA9D-C3DFC05E508C}" srcOrd="0" destOrd="0" presId="urn:microsoft.com/office/officeart/2005/8/layout/default"/>
    <dgm:cxn modelId="{7BDBF846-BFE3-4585-AC89-40BA827E1832}" type="presOf" srcId="{AB8BC58C-C9F1-4A9C-9F41-286442DE12B5}" destId="{068B086E-75E3-480B-B470-52503736C8BA}" srcOrd="0" destOrd="0" presId="urn:microsoft.com/office/officeart/2005/8/layout/default"/>
    <dgm:cxn modelId="{6EB2E60B-EA78-4A26-8616-79E0F67281EE}" srcId="{33C0E545-3A87-4D9D-95A7-69580A6F4F97}" destId="{4C224DB1-0CC1-4B68-A582-FDA2C46C482E}" srcOrd="1" destOrd="0" parTransId="{31757314-7399-4158-BC22-CAF121EDC4E4}" sibTransId="{0E35605E-6577-4907-BCFF-3F567326E0B2}"/>
    <dgm:cxn modelId="{C28B0D3E-EC0C-424F-9984-966DEC65E49A}" type="presOf" srcId="{4C224DB1-0CC1-4B68-A582-FDA2C46C482E}" destId="{747A46F7-4867-4273-AAC4-A3C9DF5D23D3}" srcOrd="0" destOrd="0" presId="urn:microsoft.com/office/officeart/2005/8/layout/default"/>
    <dgm:cxn modelId="{E09C852D-9AC8-4EFF-8744-63BD33E9F15C}" srcId="{33C0E545-3A87-4D9D-95A7-69580A6F4F97}" destId="{45D8E068-DF2C-4081-A5D1-E4463690B483}" srcOrd="2" destOrd="0" parTransId="{630D7CB1-F8BE-449D-BB90-C679274F672E}" sibTransId="{43540AA1-4DDC-42FA-B6BD-D0C2EFBEC23C}"/>
    <dgm:cxn modelId="{C62D07A4-3E37-4688-AE39-A47E3F46C097}" type="presOf" srcId="{F49FA26B-E60B-48B1-8360-8081991A6C00}" destId="{55BFB6E5-C0C7-45E5-A44B-774FFCD09771}" srcOrd="0" destOrd="0" presId="urn:microsoft.com/office/officeart/2005/8/layout/default"/>
    <dgm:cxn modelId="{479AABC5-E301-478D-B947-8B9C8DE258EB}" type="presParOf" srcId="{FFEE3A9B-F570-4F28-AA9D-C3DFC05E508C}" destId="{55BFB6E5-C0C7-45E5-A44B-774FFCD09771}" srcOrd="0" destOrd="0" presId="urn:microsoft.com/office/officeart/2005/8/layout/default"/>
    <dgm:cxn modelId="{A9643C7F-FDD1-44E6-ABE5-6F09AA7B91F7}" type="presParOf" srcId="{FFEE3A9B-F570-4F28-AA9D-C3DFC05E508C}" destId="{E482D385-D32C-47AE-AF9C-41DDE056FA27}" srcOrd="1" destOrd="0" presId="urn:microsoft.com/office/officeart/2005/8/layout/default"/>
    <dgm:cxn modelId="{2D224A7B-E107-4E3D-B5E9-A5004F28B653}" type="presParOf" srcId="{FFEE3A9B-F570-4F28-AA9D-C3DFC05E508C}" destId="{747A46F7-4867-4273-AAC4-A3C9DF5D23D3}" srcOrd="2" destOrd="0" presId="urn:microsoft.com/office/officeart/2005/8/layout/default"/>
    <dgm:cxn modelId="{695F08E4-C06D-4F35-9D9E-EE8FEE13A2FF}" type="presParOf" srcId="{FFEE3A9B-F570-4F28-AA9D-C3DFC05E508C}" destId="{7EBDCF1E-05A5-462C-992A-50313EBD9C09}" srcOrd="3" destOrd="0" presId="urn:microsoft.com/office/officeart/2005/8/layout/default"/>
    <dgm:cxn modelId="{D86F7596-AD59-468F-9C0C-2C3C358EEEAB}" type="presParOf" srcId="{FFEE3A9B-F570-4F28-AA9D-C3DFC05E508C}" destId="{FE0CD5CF-7D03-4317-B730-D3415A5E7BC8}" srcOrd="4" destOrd="0" presId="urn:microsoft.com/office/officeart/2005/8/layout/default"/>
    <dgm:cxn modelId="{A99FE9D4-7ABF-4007-BB7D-517ABEC91BF6}" type="presParOf" srcId="{FFEE3A9B-F570-4F28-AA9D-C3DFC05E508C}" destId="{A45EB768-8F45-4EFD-B4FC-29035C6E1722}" srcOrd="5" destOrd="0" presId="urn:microsoft.com/office/officeart/2005/8/layout/default"/>
    <dgm:cxn modelId="{61E0FF74-DFE4-4F20-8587-1888925D84AB}" type="presParOf" srcId="{FFEE3A9B-F570-4F28-AA9D-C3DFC05E508C}" destId="{068B086E-75E3-480B-B470-52503736C8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777237-366A-449E-A497-47D1399031E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42811A4-0A88-4A65-A939-A2CC9ED35E23}">
      <dgm:prSet phldrT="[Text]"/>
      <dgm:spPr/>
      <dgm:t>
        <a:bodyPr/>
        <a:lstStyle/>
        <a:p>
          <a:r>
            <a:rPr lang="es-MX" dirty="0" err="1" smtClean="0"/>
            <a:t>Micropipetas</a:t>
          </a:r>
          <a:endParaRPr lang="es-MX" dirty="0"/>
        </a:p>
      </dgm:t>
    </dgm:pt>
    <dgm:pt modelId="{9B199E0A-FF6C-4A4D-86F7-D87426F603DD}" type="parTrans" cxnId="{F47D0F49-1B20-4203-9BE0-55CA211ADBC1}">
      <dgm:prSet/>
      <dgm:spPr/>
      <dgm:t>
        <a:bodyPr/>
        <a:lstStyle/>
        <a:p>
          <a:endParaRPr lang="es-MX"/>
        </a:p>
      </dgm:t>
    </dgm:pt>
    <dgm:pt modelId="{EE32C36A-69D6-45CC-B23C-572270738CC0}" type="sibTrans" cxnId="{F47D0F49-1B20-4203-9BE0-55CA211ADBC1}">
      <dgm:prSet/>
      <dgm:spPr/>
      <dgm:t>
        <a:bodyPr/>
        <a:lstStyle/>
        <a:p>
          <a:endParaRPr lang="es-MX"/>
        </a:p>
      </dgm:t>
    </dgm:pt>
    <dgm:pt modelId="{7F46E8F0-B467-4234-A708-1B79588AE6DC}">
      <dgm:prSet phldrT="[Text]"/>
      <dgm:spPr/>
      <dgm:t>
        <a:bodyPr/>
        <a:lstStyle/>
        <a:p>
          <a:r>
            <a:rPr lang="es-MX" dirty="0" err="1" smtClean="0"/>
            <a:t>Termociclador</a:t>
          </a:r>
          <a:endParaRPr lang="es-MX" dirty="0"/>
        </a:p>
      </dgm:t>
    </dgm:pt>
    <dgm:pt modelId="{1080E2D5-F3F2-41E9-954B-F7650203BD40}" type="parTrans" cxnId="{8F1BC6F9-A72E-4984-A78D-3F1268C4A513}">
      <dgm:prSet/>
      <dgm:spPr/>
      <dgm:t>
        <a:bodyPr/>
        <a:lstStyle/>
        <a:p>
          <a:endParaRPr lang="es-MX"/>
        </a:p>
      </dgm:t>
    </dgm:pt>
    <dgm:pt modelId="{40598257-9062-4193-9654-615B53A32A81}" type="sibTrans" cxnId="{8F1BC6F9-A72E-4984-A78D-3F1268C4A513}">
      <dgm:prSet/>
      <dgm:spPr/>
      <dgm:t>
        <a:bodyPr/>
        <a:lstStyle/>
        <a:p>
          <a:endParaRPr lang="es-MX"/>
        </a:p>
      </dgm:t>
    </dgm:pt>
    <dgm:pt modelId="{3A8A0CDA-F03F-4FF6-8574-340A93B5347E}">
      <dgm:prSet phldrT="[Text]"/>
      <dgm:spPr/>
      <dgm:t>
        <a:bodyPr/>
        <a:lstStyle/>
        <a:p>
          <a:r>
            <a:rPr lang="es-MX" dirty="0" smtClean="0"/>
            <a:t>Cámaras electroforéticas </a:t>
          </a:r>
          <a:endParaRPr lang="es-MX" dirty="0"/>
        </a:p>
      </dgm:t>
    </dgm:pt>
    <dgm:pt modelId="{93978E5A-5557-4376-9B17-FE88592789F4}" type="parTrans" cxnId="{8E96A94A-4283-4C2E-92AA-F222ABBBFF08}">
      <dgm:prSet/>
      <dgm:spPr/>
      <dgm:t>
        <a:bodyPr/>
        <a:lstStyle/>
        <a:p>
          <a:endParaRPr lang="es-MX"/>
        </a:p>
      </dgm:t>
    </dgm:pt>
    <dgm:pt modelId="{E136FC2F-9008-4411-BDFB-1C0D0C5AAF4A}" type="sibTrans" cxnId="{8E96A94A-4283-4C2E-92AA-F222ABBBFF08}">
      <dgm:prSet/>
      <dgm:spPr/>
      <dgm:t>
        <a:bodyPr/>
        <a:lstStyle/>
        <a:p>
          <a:endParaRPr lang="es-MX"/>
        </a:p>
      </dgm:t>
    </dgm:pt>
    <dgm:pt modelId="{A0D3E260-6CED-42E5-85D5-B35F9C8EC3AC}">
      <dgm:prSet phldrT="[Text]"/>
      <dgm:spPr/>
      <dgm:t>
        <a:bodyPr/>
        <a:lstStyle/>
        <a:p>
          <a:r>
            <a:rPr lang="es-MX" dirty="0" err="1" smtClean="0"/>
            <a:t>Fotodocumentador</a:t>
          </a:r>
          <a:r>
            <a:rPr lang="es-MX" dirty="0" smtClean="0"/>
            <a:t> </a:t>
          </a:r>
          <a:endParaRPr lang="es-MX" dirty="0"/>
        </a:p>
      </dgm:t>
    </dgm:pt>
    <dgm:pt modelId="{66330155-64B0-467F-8AFC-C3BDF5217996}" type="parTrans" cxnId="{A476ECC7-065D-41C0-AC2E-60690829E2B8}">
      <dgm:prSet/>
      <dgm:spPr/>
      <dgm:t>
        <a:bodyPr/>
        <a:lstStyle/>
        <a:p>
          <a:endParaRPr lang="es-MX"/>
        </a:p>
      </dgm:t>
    </dgm:pt>
    <dgm:pt modelId="{CE81D3DA-2DD1-4228-B5A6-366CA9727A88}" type="sibTrans" cxnId="{A476ECC7-065D-41C0-AC2E-60690829E2B8}">
      <dgm:prSet/>
      <dgm:spPr/>
      <dgm:t>
        <a:bodyPr/>
        <a:lstStyle/>
        <a:p>
          <a:endParaRPr lang="es-MX"/>
        </a:p>
      </dgm:t>
    </dgm:pt>
    <dgm:pt modelId="{E757C676-0970-42F0-B29E-22B02A1B161E}">
      <dgm:prSet phldrT="[Text]"/>
      <dgm:spPr/>
      <dgm:t>
        <a:bodyPr/>
        <a:lstStyle/>
        <a:p>
          <a:r>
            <a:rPr lang="es-MX" dirty="0" smtClean="0"/>
            <a:t>Centrifuga </a:t>
          </a:r>
          <a:endParaRPr lang="es-MX" dirty="0"/>
        </a:p>
      </dgm:t>
    </dgm:pt>
    <dgm:pt modelId="{5E964A53-75D0-402B-9C72-EFF8C88C8CDC}" type="parTrans" cxnId="{43BD29AE-978B-4157-89B1-20D3D56D5CF9}">
      <dgm:prSet/>
      <dgm:spPr/>
      <dgm:t>
        <a:bodyPr/>
        <a:lstStyle/>
        <a:p>
          <a:endParaRPr lang="es-MX"/>
        </a:p>
      </dgm:t>
    </dgm:pt>
    <dgm:pt modelId="{F7384BF5-E0C8-47DF-BAF0-73FBAAB23BAB}" type="sibTrans" cxnId="{43BD29AE-978B-4157-89B1-20D3D56D5CF9}">
      <dgm:prSet/>
      <dgm:spPr/>
      <dgm:t>
        <a:bodyPr/>
        <a:lstStyle/>
        <a:p>
          <a:endParaRPr lang="es-MX"/>
        </a:p>
      </dgm:t>
    </dgm:pt>
    <dgm:pt modelId="{25DC496D-A282-4927-88CE-9B3BA0668DE1}">
      <dgm:prSet phldrT="[Text]"/>
      <dgm:spPr/>
      <dgm:t>
        <a:bodyPr/>
        <a:lstStyle/>
        <a:p>
          <a:r>
            <a:rPr lang="es-MX" dirty="0" smtClean="0"/>
            <a:t>Balanza analítica </a:t>
          </a:r>
          <a:endParaRPr lang="es-MX" dirty="0"/>
        </a:p>
      </dgm:t>
    </dgm:pt>
    <dgm:pt modelId="{F9E2AC9B-7E5A-4151-9BEE-07ABEEC805EA}" type="parTrans" cxnId="{E610FE56-F755-4411-AB93-423AB79DA652}">
      <dgm:prSet/>
      <dgm:spPr/>
      <dgm:t>
        <a:bodyPr/>
        <a:lstStyle/>
        <a:p>
          <a:endParaRPr lang="es-MX"/>
        </a:p>
      </dgm:t>
    </dgm:pt>
    <dgm:pt modelId="{633D19C6-058A-45B2-A8E3-6832C3AD9CAC}" type="sibTrans" cxnId="{E610FE56-F755-4411-AB93-423AB79DA652}">
      <dgm:prSet/>
      <dgm:spPr/>
      <dgm:t>
        <a:bodyPr/>
        <a:lstStyle/>
        <a:p>
          <a:endParaRPr lang="es-MX"/>
        </a:p>
      </dgm:t>
    </dgm:pt>
    <dgm:pt modelId="{C520F7F5-83E4-4F1B-B1BF-519967201F07}">
      <dgm:prSet phldrT="[Text]"/>
      <dgm:spPr/>
      <dgm:t>
        <a:bodyPr/>
        <a:lstStyle/>
        <a:p>
          <a:r>
            <a:rPr lang="es-MX" dirty="0" err="1" smtClean="0"/>
            <a:t>Espectrofotometro</a:t>
          </a:r>
          <a:r>
            <a:rPr lang="es-MX" dirty="0" smtClean="0"/>
            <a:t> de </a:t>
          </a:r>
          <a:r>
            <a:rPr lang="es-MX" dirty="0" err="1" smtClean="0"/>
            <a:t>microplacas</a:t>
          </a:r>
          <a:r>
            <a:rPr lang="es-MX" dirty="0" smtClean="0"/>
            <a:t> </a:t>
          </a:r>
          <a:endParaRPr lang="es-MX" dirty="0"/>
        </a:p>
      </dgm:t>
    </dgm:pt>
    <dgm:pt modelId="{DD28DB8D-3036-47AD-AC98-9D4E4BD2B949}" type="parTrans" cxnId="{11484BDE-1430-4730-BA63-26B3F778A81B}">
      <dgm:prSet/>
      <dgm:spPr/>
      <dgm:t>
        <a:bodyPr/>
        <a:lstStyle/>
        <a:p>
          <a:endParaRPr lang="es-MX"/>
        </a:p>
      </dgm:t>
    </dgm:pt>
    <dgm:pt modelId="{3FCC323E-8DAD-491F-9F98-10C8CB418A3C}" type="sibTrans" cxnId="{11484BDE-1430-4730-BA63-26B3F778A81B}">
      <dgm:prSet/>
      <dgm:spPr/>
      <dgm:t>
        <a:bodyPr/>
        <a:lstStyle/>
        <a:p>
          <a:endParaRPr lang="es-MX"/>
        </a:p>
      </dgm:t>
    </dgm:pt>
    <dgm:pt modelId="{3279DFE7-C881-43A7-B006-40DC8604FDE4}">
      <dgm:prSet phldrT="[Text]"/>
      <dgm:spPr/>
      <dgm:t>
        <a:bodyPr/>
        <a:lstStyle/>
        <a:p>
          <a:r>
            <a:rPr lang="es-MX" dirty="0" err="1" smtClean="0"/>
            <a:t>Espectrofotometro</a:t>
          </a:r>
          <a:r>
            <a:rPr lang="es-MX" dirty="0" smtClean="0"/>
            <a:t> </a:t>
          </a:r>
          <a:endParaRPr lang="es-MX" dirty="0"/>
        </a:p>
      </dgm:t>
    </dgm:pt>
    <dgm:pt modelId="{919039C7-7696-4177-A2E9-EC5309AED1D8}" type="parTrans" cxnId="{043F3FD5-DFAE-429F-93D1-61E35C8A51EA}">
      <dgm:prSet/>
      <dgm:spPr/>
      <dgm:t>
        <a:bodyPr/>
        <a:lstStyle/>
        <a:p>
          <a:endParaRPr lang="es-MX"/>
        </a:p>
      </dgm:t>
    </dgm:pt>
    <dgm:pt modelId="{9A210BA8-364B-480E-8C2E-C27C6D14E6D8}" type="sibTrans" cxnId="{043F3FD5-DFAE-429F-93D1-61E35C8A51EA}">
      <dgm:prSet/>
      <dgm:spPr/>
      <dgm:t>
        <a:bodyPr/>
        <a:lstStyle/>
        <a:p>
          <a:endParaRPr lang="es-MX"/>
        </a:p>
      </dgm:t>
    </dgm:pt>
    <dgm:pt modelId="{C678F9F5-EF27-4E6D-802D-6CD0D3923095}">
      <dgm:prSet phldrT="[Text]"/>
      <dgm:spPr/>
      <dgm:t>
        <a:bodyPr/>
        <a:lstStyle/>
        <a:p>
          <a:r>
            <a:rPr lang="es-MX" dirty="0" smtClean="0"/>
            <a:t>Autoclave </a:t>
          </a:r>
          <a:endParaRPr lang="es-MX" dirty="0"/>
        </a:p>
      </dgm:t>
    </dgm:pt>
    <dgm:pt modelId="{99F00E6F-90C8-456A-999F-A7D132B73477}" type="parTrans" cxnId="{2C9EF62A-5FCC-4A86-9637-20B387F8D34E}">
      <dgm:prSet/>
      <dgm:spPr/>
      <dgm:t>
        <a:bodyPr/>
        <a:lstStyle/>
        <a:p>
          <a:endParaRPr lang="es-MX"/>
        </a:p>
      </dgm:t>
    </dgm:pt>
    <dgm:pt modelId="{EB506F06-0446-47AF-A0D2-F333E4B14DF7}" type="sibTrans" cxnId="{2C9EF62A-5FCC-4A86-9637-20B387F8D34E}">
      <dgm:prSet/>
      <dgm:spPr/>
      <dgm:t>
        <a:bodyPr/>
        <a:lstStyle/>
        <a:p>
          <a:endParaRPr lang="es-MX"/>
        </a:p>
      </dgm:t>
    </dgm:pt>
    <dgm:pt modelId="{D2DF676E-6D1A-43FC-AD9F-068348C9F447}">
      <dgm:prSet phldrT="[Text]"/>
      <dgm:spPr/>
      <dgm:t>
        <a:bodyPr/>
        <a:lstStyle/>
        <a:p>
          <a:r>
            <a:rPr lang="es-MX" dirty="0" smtClean="0"/>
            <a:t>Campana de flujo laminar</a:t>
          </a:r>
          <a:endParaRPr lang="es-MX" dirty="0"/>
        </a:p>
      </dgm:t>
    </dgm:pt>
    <dgm:pt modelId="{543F4DD8-B643-4945-9DD1-A6538488763B}" type="parTrans" cxnId="{AEC53CE4-77BA-4036-BDEB-90DCF0A285C2}">
      <dgm:prSet/>
      <dgm:spPr/>
      <dgm:t>
        <a:bodyPr/>
        <a:lstStyle/>
        <a:p>
          <a:endParaRPr lang="es-MX"/>
        </a:p>
      </dgm:t>
    </dgm:pt>
    <dgm:pt modelId="{286F22C5-F191-4F40-B7D5-3D6ECD37BBE2}" type="sibTrans" cxnId="{AEC53CE4-77BA-4036-BDEB-90DCF0A285C2}">
      <dgm:prSet/>
      <dgm:spPr/>
      <dgm:t>
        <a:bodyPr/>
        <a:lstStyle/>
        <a:p>
          <a:endParaRPr lang="es-MX"/>
        </a:p>
      </dgm:t>
    </dgm:pt>
    <dgm:pt modelId="{59EC4858-81D3-48C9-8004-A462EE9761EE}" type="pres">
      <dgm:prSet presAssocID="{1E777237-366A-449E-A497-47D1399031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34BAE8-BC89-4210-A5A4-D36D62EFF0DB}" type="pres">
      <dgm:prSet presAssocID="{B42811A4-0A88-4A65-A939-A2CC9ED35E23}" presName="compNode" presStyleCnt="0"/>
      <dgm:spPr/>
    </dgm:pt>
    <dgm:pt modelId="{6B44A6A5-DD05-4DD2-9284-2C28D665630F}" type="pres">
      <dgm:prSet presAssocID="{B42811A4-0A88-4A65-A939-A2CC9ED35E23}" presName="pictRect" presStyleLbl="node1" presStyleIdx="0" presStyleCnt="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154DD1-97F5-4315-A643-8FDC84D0D96E}" type="pres">
      <dgm:prSet presAssocID="{B42811A4-0A88-4A65-A939-A2CC9ED35E23}" presName="textRec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C87EE8-1FEB-40BC-BC1E-149DC7F098BC}" type="pres">
      <dgm:prSet presAssocID="{EE32C36A-69D6-45CC-B23C-572270738CC0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4C0BBBD-430D-44FC-8108-36669C3ADD51}" type="pres">
      <dgm:prSet presAssocID="{7F46E8F0-B467-4234-A708-1B79588AE6DC}" presName="compNode" presStyleCnt="0"/>
      <dgm:spPr/>
    </dgm:pt>
    <dgm:pt modelId="{590D11A6-C511-48FB-B37C-43EB45DFFA69}" type="pres">
      <dgm:prSet presAssocID="{7F46E8F0-B467-4234-A708-1B79588AE6DC}" presName="pictRect" presStyleLbl="node1" presStyleIdx="1" presStyleCnt="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36C321-B0D5-408B-86C6-632055B83B53}" type="pres">
      <dgm:prSet presAssocID="{7F46E8F0-B467-4234-A708-1B79588AE6DC}" presName="textRect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9F34D5-48FB-444A-BA8B-82008324ACB6}" type="pres">
      <dgm:prSet presAssocID="{40598257-9062-4193-9654-615B53A32A8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506E06D-8561-4DE1-B686-2A37F0BFDDD0}" type="pres">
      <dgm:prSet presAssocID="{3A8A0CDA-F03F-4FF6-8574-340A93B5347E}" presName="compNode" presStyleCnt="0"/>
      <dgm:spPr/>
    </dgm:pt>
    <dgm:pt modelId="{8ED42A73-569A-48E7-9024-731D137BA251}" type="pres">
      <dgm:prSet presAssocID="{3A8A0CDA-F03F-4FF6-8574-340A93B5347E}" presName="pictRect" presStyleLbl="node1" presStyleIdx="2" presStyleCnt="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F031551-B844-4786-8822-EC9B54A2248F}" type="pres">
      <dgm:prSet presAssocID="{3A8A0CDA-F03F-4FF6-8574-340A93B5347E}" presName="textRect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E66516-2989-44F6-BBE1-3FC481BF4C53}" type="pres">
      <dgm:prSet presAssocID="{E136FC2F-9008-4411-BDFB-1C0D0C5AAF4A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ABD5669-B42E-4057-8D49-7DA386BFE227}" type="pres">
      <dgm:prSet presAssocID="{A0D3E260-6CED-42E5-85D5-B35F9C8EC3AC}" presName="compNode" presStyleCnt="0"/>
      <dgm:spPr/>
    </dgm:pt>
    <dgm:pt modelId="{EACECFD1-FE98-4D14-97B4-3D9040ACD56C}" type="pres">
      <dgm:prSet presAssocID="{A0D3E260-6CED-42E5-85D5-B35F9C8EC3AC}" presName="pictRect" presStyleLbl="node1" presStyleIdx="3" presStyleCnt="10" custScaleX="6997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FB1FF97-CE95-4C19-8401-945263329427}" type="pres">
      <dgm:prSet presAssocID="{A0D3E260-6CED-42E5-85D5-B35F9C8EC3AC}" presName="textRect" presStyleLbl="revTx" presStyleIdx="3" presStyleCnt="10" custScaleX="1083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AE2629-F554-4FD4-AC3B-581798E2A584}" type="pres">
      <dgm:prSet presAssocID="{CE81D3DA-2DD1-4228-B5A6-366CA9727A8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C36768C-3659-4140-8AE2-321F62872B63}" type="pres">
      <dgm:prSet presAssocID="{25DC496D-A282-4927-88CE-9B3BA0668DE1}" presName="compNode" presStyleCnt="0"/>
      <dgm:spPr/>
    </dgm:pt>
    <dgm:pt modelId="{DF65CEFA-9404-4E00-B8E7-FCDDF637DAA6}" type="pres">
      <dgm:prSet presAssocID="{25DC496D-A282-4927-88CE-9B3BA0668DE1}" presName="pictRect" presStyleLbl="node1" presStyleIdx="4" presStyleCnt="10" custScaleX="7578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33B2B5C-036B-4EC8-A544-8AD1FA01E258}" type="pres">
      <dgm:prSet presAssocID="{25DC496D-A282-4927-88CE-9B3BA0668DE1}" presName="textRect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69A737-1EAD-44ED-939D-C320B41DE556}" type="pres">
      <dgm:prSet presAssocID="{633D19C6-058A-45B2-A8E3-6832C3AD9CA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989A9A4-E510-4528-AB00-2B62FB382969}" type="pres">
      <dgm:prSet presAssocID="{C520F7F5-83E4-4F1B-B1BF-519967201F07}" presName="compNode" presStyleCnt="0"/>
      <dgm:spPr/>
    </dgm:pt>
    <dgm:pt modelId="{1CD711C1-F8EA-4E66-A140-0EC36BF1E2A2}" type="pres">
      <dgm:prSet presAssocID="{C520F7F5-83E4-4F1B-B1BF-519967201F07}" presName="pictRect" presStyleLbl="node1" presStyleIdx="5" presStyleCnt="1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2330DDB-F682-4C89-AE45-D75AD1E6C599}" type="pres">
      <dgm:prSet presAssocID="{C520F7F5-83E4-4F1B-B1BF-519967201F07}" presName="textRect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75BF6E-28C8-46CB-9E45-B24434CFD1B7}" type="pres">
      <dgm:prSet presAssocID="{3FCC323E-8DAD-491F-9F98-10C8CB418A3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4BB730B-BAC3-4143-8E3D-54F037AA456C}" type="pres">
      <dgm:prSet presAssocID="{3279DFE7-C881-43A7-B006-40DC8604FDE4}" presName="compNode" presStyleCnt="0"/>
      <dgm:spPr/>
    </dgm:pt>
    <dgm:pt modelId="{88A2A65D-39B9-4F68-8621-25454B7A609F}" type="pres">
      <dgm:prSet presAssocID="{3279DFE7-C881-43A7-B006-40DC8604FDE4}" presName="pictRect" presStyleLbl="node1" presStyleIdx="6" presStyleCnt="1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90488A4-943D-4AFE-A8B7-A92F51BF86F8}" type="pres">
      <dgm:prSet presAssocID="{3279DFE7-C881-43A7-B006-40DC8604FDE4}" presName="textRect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AE5D1F-B4E2-4AB0-988B-4F4BE918B590}" type="pres">
      <dgm:prSet presAssocID="{9A210BA8-364B-480E-8C2E-C27C6D14E6D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F805A49-3060-4F31-9AFD-0848DDB3758E}" type="pres">
      <dgm:prSet presAssocID="{C678F9F5-EF27-4E6D-802D-6CD0D3923095}" presName="compNode" presStyleCnt="0"/>
      <dgm:spPr/>
    </dgm:pt>
    <dgm:pt modelId="{01E21B5D-5E96-4B1B-82D3-AE683B1C6AA4}" type="pres">
      <dgm:prSet presAssocID="{C678F9F5-EF27-4E6D-802D-6CD0D3923095}" presName="pictRect" presStyleLbl="node1" presStyleIdx="7" presStyleCnt="10" custScaleX="73211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FC64D8BF-0957-4601-9341-F2FDB7D333F2}" type="pres">
      <dgm:prSet presAssocID="{C678F9F5-EF27-4E6D-802D-6CD0D3923095}" presName="textRect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1EB7F3-F1AA-4F49-ADD2-B31217687E88}" type="pres">
      <dgm:prSet presAssocID="{EB506F06-0446-47AF-A0D2-F333E4B14DF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EADCBDE-73C1-44A4-994E-912353EFA080}" type="pres">
      <dgm:prSet presAssocID="{D2DF676E-6D1A-43FC-AD9F-068348C9F447}" presName="compNode" presStyleCnt="0"/>
      <dgm:spPr/>
    </dgm:pt>
    <dgm:pt modelId="{AC071E4F-6075-4990-BE19-B169EAECE509}" type="pres">
      <dgm:prSet presAssocID="{D2DF676E-6D1A-43FC-AD9F-068348C9F447}" presName="pictRect" presStyleLbl="node1" presStyleIdx="8" presStyleCnt="10" custScaleX="83365" custScaleY="9336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2A41CD9F-7EC5-493B-8906-50DE274A3CB8}" type="pres">
      <dgm:prSet presAssocID="{D2DF676E-6D1A-43FC-AD9F-068348C9F447}" presName="textRect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A40938-98A4-4B1E-B453-B43AE1135591}" type="pres">
      <dgm:prSet presAssocID="{286F22C5-F191-4F40-B7D5-3D6ECD37BBE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7F034C9-FC30-47C2-BDEA-859A70339979}" type="pres">
      <dgm:prSet presAssocID="{E757C676-0970-42F0-B29E-22B02A1B161E}" presName="compNode" presStyleCnt="0"/>
      <dgm:spPr/>
    </dgm:pt>
    <dgm:pt modelId="{D9084E9A-E31A-4980-9E4C-13BC29D6CDB0}" type="pres">
      <dgm:prSet presAssocID="{E757C676-0970-42F0-B29E-22B02A1B161E}" presName="pictRect" presStyleLbl="node1" presStyleIdx="9" presStyleCnt="10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C6FA3067-3E07-4ABF-9457-6526455AB07A}" type="pres">
      <dgm:prSet presAssocID="{E757C676-0970-42F0-B29E-22B02A1B161E}" presName="textRect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BD29AE-978B-4157-89B1-20D3D56D5CF9}" srcId="{1E777237-366A-449E-A497-47D1399031E5}" destId="{E757C676-0970-42F0-B29E-22B02A1B161E}" srcOrd="9" destOrd="0" parTransId="{5E964A53-75D0-402B-9C72-EFF8C88C8CDC}" sibTransId="{F7384BF5-E0C8-47DF-BAF0-73FBAAB23BAB}"/>
    <dgm:cxn modelId="{A779ED43-AF96-4799-85A5-D81219498796}" type="presOf" srcId="{E136FC2F-9008-4411-BDFB-1C0D0C5AAF4A}" destId="{AAE66516-2989-44F6-BBE1-3FC481BF4C53}" srcOrd="0" destOrd="0" presId="urn:microsoft.com/office/officeart/2005/8/layout/pList1"/>
    <dgm:cxn modelId="{DC402B4C-737F-4859-9E39-8C593936400F}" type="presOf" srcId="{633D19C6-058A-45B2-A8E3-6832C3AD9CAC}" destId="{7969A737-1EAD-44ED-939D-C320B41DE556}" srcOrd="0" destOrd="0" presId="urn:microsoft.com/office/officeart/2005/8/layout/pList1"/>
    <dgm:cxn modelId="{A476ECC7-065D-41C0-AC2E-60690829E2B8}" srcId="{1E777237-366A-449E-A497-47D1399031E5}" destId="{A0D3E260-6CED-42E5-85D5-B35F9C8EC3AC}" srcOrd="3" destOrd="0" parTransId="{66330155-64B0-467F-8AFC-C3BDF5217996}" sibTransId="{CE81D3DA-2DD1-4228-B5A6-366CA9727A88}"/>
    <dgm:cxn modelId="{DDD5A93D-C905-4C49-AE30-8A23951C20CB}" type="presOf" srcId="{40598257-9062-4193-9654-615B53A32A81}" destId="{A79F34D5-48FB-444A-BA8B-82008324ACB6}" srcOrd="0" destOrd="0" presId="urn:microsoft.com/office/officeart/2005/8/layout/pList1"/>
    <dgm:cxn modelId="{CB5B46E5-9562-40CC-B1C2-21EAB7D03255}" type="presOf" srcId="{CE81D3DA-2DD1-4228-B5A6-366CA9727A88}" destId="{50AE2629-F554-4FD4-AC3B-581798E2A584}" srcOrd="0" destOrd="0" presId="urn:microsoft.com/office/officeart/2005/8/layout/pList1"/>
    <dgm:cxn modelId="{8E96A94A-4283-4C2E-92AA-F222ABBBFF08}" srcId="{1E777237-366A-449E-A497-47D1399031E5}" destId="{3A8A0CDA-F03F-4FF6-8574-340A93B5347E}" srcOrd="2" destOrd="0" parTransId="{93978E5A-5557-4376-9B17-FE88592789F4}" sibTransId="{E136FC2F-9008-4411-BDFB-1C0D0C5AAF4A}"/>
    <dgm:cxn modelId="{F6F97D7C-17C3-4020-B360-294433BD1DB9}" type="presOf" srcId="{EB506F06-0446-47AF-A0D2-F333E4B14DF7}" destId="{C01EB7F3-F1AA-4F49-ADD2-B31217687E88}" srcOrd="0" destOrd="0" presId="urn:microsoft.com/office/officeart/2005/8/layout/pList1"/>
    <dgm:cxn modelId="{45291FD0-B763-428A-A542-EA8A8E3BA256}" type="presOf" srcId="{3A8A0CDA-F03F-4FF6-8574-340A93B5347E}" destId="{7F031551-B844-4786-8822-EC9B54A2248F}" srcOrd="0" destOrd="0" presId="urn:microsoft.com/office/officeart/2005/8/layout/pList1"/>
    <dgm:cxn modelId="{11484BDE-1430-4730-BA63-26B3F778A81B}" srcId="{1E777237-366A-449E-A497-47D1399031E5}" destId="{C520F7F5-83E4-4F1B-B1BF-519967201F07}" srcOrd="5" destOrd="0" parTransId="{DD28DB8D-3036-47AD-AC98-9D4E4BD2B949}" sibTransId="{3FCC323E-8DAD-491F-9F98-10C8CB418A3C}"/>
    <dgm:cxn modelId="{67023451-E97C-432E-9AE3-96A9B9D35652}" type="presOf" srcId="{E757C676-0970-42F0-B29E-22B02A1B161E}" destId="{C6FA3067-3E07-4ABF-9457-6526455AB07A}" srcOrd="0" destOrd="0" presId="urn:microsoft.com/office/officeart/2005/8/layout/pList1"/>
    <dgm:cxn modelId="{5160158B-8258-4BFF-BC82-C59DC0963AAE}" type="presOf" srcId="{9A210BA8-364B-480E-8C2E-C27C6D14E6D8}" destId="{9BAE5D1F-B4E2-4AB0-988B-4F4BE918B590}" srcOrd="0" destOrd="0" presId="urn:microsoft.com/office/officeart/2005/8/layout/pList1"/>
    <dgm:cxn modelId="{ADEC9D0C-65A7-4E51-9C7F-39DAFA28F4E3}" type="presOf" srcId="{1E777237-366A-449E-A497-47D1399031E5}" destId="{59EC4858-81D3-48C9-8004-A462EE9761EE}" srcOrd="0" destOrd="0" presId="urn:microsoft.com/office/officeart/2005/8/layout/pList1"/>
    <dgm:cxn modelId="{50B06175-DE01-46AD-9061-DD42F61F2994}" type="presOf" srcId="{EE32C36A-69D6-45CC-B23C-572270738CC0}" destId="{D1C87EE8-1FEB-40BC-BC1E-149DC7F098BC}" srcOrd="0" destOrd="0" presId="urn:microsoft.com/office/officeart/2005/8/layout/pList1"/>
    <dgm:cxn modelId="{F47D0F49-1B20-4203-9BE0-55CA211ADBC1}" srcId="{1E777237-366A-449E-A497-47D1399031E5}" destId="{B42811A4-0A88-4A65-A939-A2CC9ED35E23}" srcOrd="0" destOrd="0" parTransId="{9B199E0A-FF6C-4A4D-86F7-D87426F603DD}" sibTransId="{EE32C36A-69D6-45CC-B23C-572270738CC0}"/>
    <dgm:cxn modelId="{8538EA61-7064-454B-94A4-0E34BA6A3C8D}" type="presOf" srcId="{286F22C5-F191-4F40-B7D5-3D6ECD37BBE2}" destId="{D5A40938-98A4-4B1E-B453-B43AE1135591}" srcOrd="0" destOrd="0" presId="urn:microsoft.com/office/officeart/2005/8/layout/pList1"/>
    <dgm:cxn modelId="{CE0E7157-281C-4845-BEC3-793E1B50A326}" type="presOf" srcId="{3FCC323E-8DAD-491F-9F98-10C8CB418A3C}" destId="{D475BF6E-28C8-46CB-9E45-B24434CFD1B7}" srcOrd="0" destOrd="0" presId="urn:microsoft.com/office/officeart/2005/8/layout/pList1"/>
    <dgm:cxn modelId="{CCF9D9AD-602A-4EE2-99B4-F8378BBFE8DA}" type="presOf" srcId="{B42811A4-0A88-4A65-A939-A2CC9ED35E23}" destId="{13154DD1-97F5-4315-A643-8FDC84D0D96E}" srcOrd="0" destOrd="0" presId="urn:microsoft.com/office/officeart/2005/8/layout/pList1"/>
    <dgm:cxn modelId="{D1481684-EEBC-46E6-BDC3-AD42F3FA4207}" type="presOf" srcId="{3279DFE7-C881-43A7-B006-40DC8604FDE4}" destId="{190488A4-943D-4AFE-A8B7-A92F51BF86F8}" srcOrd="0" destOrd="0" presId="urn:microsoft.com/office/officeart/2005/8/layout/pList1"/>
    <dgm:cxn modelId="{84939395-2F7C-44A3-B12E-CF5E69C2C07E}" type="presOf" srcId="{C678F9F5-EF27-4E6D-802D-6CD0D3923095}" destId="{FC64D8BF-0957-4601-9341-F2FDB7D333F2}" srcOrd="0" destOrd="0" presId="urn:microsoft.com/office/officeart/2005/8/layout/pList1"/>
    <dgm:cxn modelId="{2C9EF62A-5FCC-4A86-9637-20B387F8D34E}" srcId="{1E777237-366A-449E-A497-47D1399031E5}" destId="{C678F9F5-EF27-4E6D-802D-6CD0D3923095}" srcOrd="7" destOrd="0" parTransId="{99F00E6F-90C8-456A-999F-A7D132B73477}" sibTransId="{EB506F06-0446-47AF-A0D2-F333E4B14DF7}"/>
    <dgm:cxn modelId="{66ED87B8-79EF-4762-A943-1BCE3A46C86F}" type="presOf" srcId="{25DC496D-A282-4927-88CE-9B3BA0668DE1}" destId="{E33B2B5C-036B-4EC8-A544-8AD1FA01E258}" srcOrd="0" destOrd="0" presId="urn:microsoft.com/office/officeart/2005/8/layout/pList1"/>
    <dgm:cxn modelId="{E610FE56-F755-4411-AB93-423AB79DA652}" srcId="{1E777237-366A-449E-A497-47D1399031E5}" destId="{25DC496D-A282-4927-88CE-9B3BA0668DE1}" srcOrd="4" destOrd="0" parTransId="{F9E2AC9B-7E5A-4151-9BEE-07ABEEC805EA}" sibTransId="{633D19C6-058A-45B2-A8E3-6832C3AD9CAC}"/>
    <dgm:cxn modelId="{18D9A0B9-35A2-44D1-AC9B-2A565F4B7EF4}" type="presOf" srcId="{7F46E8F0-B467-4234-A708-1B79588AE6DC}" destId="{F236C321-B0D5-408B-86C6-632055B83B53}" srcOrd="0" destOrd="0" presId="urn:microsoft.com/office/officeart/2005/8/layout/pList1"/>
    <dgm:cxn modelId="{860F49C5-91D1-41B8-B1A4-9EFB0A51D8F6}" type="presOf" srcId="{C520F7F5-83E4-4F1B-B1BF-519967201F07}" destId="{F2330DDB-F682-4C89-AE45-D75AD1E6C599}" srcOrd="0" destOrd="0" presId="urn:microsoft.com/office/officeart/2005/8/layout/pList1"/>
    <dgm:cxn modelId="{6EE8168B-EAE8-4690-92A2-48C510BDE0F3}" type="presOf" srcId="{A0D3E260-6CED-42E5-85D5-B35F9C8EC3AC}" destId="{7FB1FF97-CE95-4C19-8401-945263329427}" srcOrd="0" destOrd="0" presId="urn:microsoft.com/office/officeart/2005/8/layout/pList1"/>
    <dgm:cxn modelId="{AEC53CE4-77BA-4036-BDEB-90DCF0A285C2}" srcId="{1E777237-366A-449E-A497-47D1399031E5}" destId="{D2DF676E-6D1A-43FC-AD9F-068348C9F447}" srcOrd="8" destOrd="0" parTransId="{543F4DD8-B643-4945-9DD1-A6538488763B}" sibTransId="{286F22C5-F191-4F40-B7D5-3D6ECD37BBE2}"/>
    <dgm:cxn modelId="{8F1BC6F9-A72E-4984-A78D-3F1268C4A513}" srcId="{1E777237-366A-449E-A497-47D1399031E5}" destId="{7F46E8F0-B467-4234-A708-1B79588AE6DC}" srcOrd="1" destOrd="0" parTransId="{1080E2D5-F3F2-41E9-954B-F7650203BD40}" sibTransId="{40598257-9062-4193-9654-615B53A32A81}"/>
    <dgm:cxn modelId="{043F3FD5-DFAE-429F-93D1-61E35C8A51EA}" srcId="{1E777237-366A-449E-A497-47D1399031E5}" destId="{3279DFE7-C881-43A7-B006-40DC8604FDE4}" srcOrd="6" destOrd="0" parTransId="{919039C7-7696-4177-A2E9-EC5309AED1D8}" sibTransId="{9A210BA8-364B-480E-8C2E-C27C6D14E6D8}"/>
    <dgm:cxn modelId="{DB8FEBEA-3327-4BA2-83C1-D00478537CDE}" type="presOf" srcId="{D2DF676E-6D1A-43FC-AD9F-068348C9F447}" destId="{2A41CD9F-7EC5-493B-8906-50DE274A3CB8}" srcOrd="0" destOrd="0" presId="urn:microsoft.com/office/officeart/2005/8/layout/pList1"/>
    <dgm:cxn modelId="{29B71FD2-9724-4E00-BF11-249CEEF57596}" type="presParOf" srcId="{59EC4858-81D3-48C9-8004-A462EE9761EE}" destId="{CF34BAE8-BC89-4210-A5A4-D36D62EFF0DB}" srcOrd="0" destOrd="0" presId="urn:microsoft.com/office/officeart/2005/8/layout/pList1"/>
    <dgm:cxn modelId="{418B8092-CBC7-4205-ADE6-883FF0F8C161}" type="presParOf" srcId="{CF34BAE8-BC89-4210-A5A4-D36D62EFF0DB}" destId="{6B44A6A5-DD05-4DD2-9284-2C28D665630F}" srcOrd="0" destOrd="0" presId="urn:microsoft.com/office/officeart/2005/8/layout/pList1"/>
    <dgm:cxn modelId="{74790DD5-923D-4C4F-B8AA-D232F7A624FE}" type="presParOf" srcId="{CF34BAE8-BC89-4210-A5A4-D36D62EFF0DB}" destId="{13154DD1-97F5-4315-A643-8FDC84D0D96E}" srcOrd="1" destOrd="0" presId="urn:microsoft.com/office/officeart/2005/8/layout/pList1"/>
    <dgm:cxn modelId="{40804817-ED6E-4CE4-BB74-721257E2CD81}" type="presParOf" srcId="{59EC4858-81D3-48C9-8004-A462EE9761EE}" destId="{D1C87EE8-1FEB-40BC-BC1E-149DC7F098BC}" srcOrd="1" destOrd="0" presId="urn:microsoft.com/office/officeart/2005/8/layout/pList1"/>
    <dgm:cxn modelId="{4BAC7CAB-C81A-4A3E-98A5-00F935D677B3}" type="presParOf" srcId="{59EC4858-81D3-48C9-8004-A462EE9761EE}" destId="{34C0BBBD-430D-44FC-8108-36669C3ADD51}" srcOrd="2" destOrd="0" presId="urn:microsoft.com/office/officeart/2005/8/layout/pList1"/>
    <dgm:cxn modelId="{B9F9835C-39FB-45D2-8DE9-64A5E6140412}" type="presParOf" srcId="{34C0BBBD-430D-44FC-8108-36669C3ADD51}" destId="{590D11A6-C511-48FB-B37C-43EB45DFFA69}" srcOrd="0" destOrd="0" presId="urn:microsoft.com/office/officeart/2005/8/layout/pList1"/>
    <dgm:cxn modelId="{33881D97-052C-4FAD-A5C0-7B948C81B071}" type="presParOf" srcId="{34C0BBBD-430D-44FC-8108-36669C3ADD51}" destId="{F236C321-B0D5-408B-86C6-632055B83B53}" srcOrd="1" destOrd="0" presId="urn:microsoft.com/office/officeart/2005/8/layout/pList1"/>
    <dgm:cxn modelId="{D973D6DD-A9BF-440A-A569-066F2DC32A27}" type="presParOf" srcId="{59EC4858-81D3-48C9-8004-A462EE9761EE}" destId="{A79F34D5-48FB-444A-BA8B-82008324ACB6}" srcOrd="3" destOrd="0" presId="urn:microsoft.com/office/officeart/2005/8/layout/pList1"/>
    <dgm:cxn modelId="{70AB50AE-5956-44CC-97DD-9E7C085D88DC}" type="presParOf" srcId="{59EC4858-81D3-48C9-8004-A462EE9761EE}" destId="{F506E06D-8561-4DE1-B686-2A37F0BFDDD0}" srcOrd="4" destOrd="0" presId="urn:microsoft.com/office/officeart/2005/8/layout/pList1"/>
    <dgm:cxn modelId="{1880A044-D832-4456-99CC-63470A74C4C0}" type="presParOf" srcId="{F506E06D-8561-4DE1-B686-2A37F0BFDDD0}" destId="{8ED42A73-569A-48E7-9024-731D137BA251}" srcOrd="0" destOrd="0" presId="urn:microsoft.com/office/officeart/2005/8/layout/pList1"/>
    <dgm:cxn modelId="{43535797-26D6-4FEC-8428-91AB26E635F3}" type="presParOf" srcId="{F506E06D-8561-4DE1-B686-2A37F0BFDDD0}" destId="{7F031551-B844-4786-8822-EC9B54A2248F}" srcOrd="1" destOrd="0" presId="urn:microsoft.com/office/officeart/2005/8/layout/pList1"/>
    <dgm:cxn modelId="{B0F2B76D-480D-4C11-9527-A04FBE2F06F7}" type="presParOf" srcId="{59EC4858-81D3-48C9-8004-A462EE9761EE}" destId="{AAE66516-2989-44F6-BBE1-3FC481BF4C53}" srcOrd="5" destOrd="0" presId="urn:microsoft.com/office/officeart/2005/8/layout/pList1"/>
    <dgm:cxn modelId="{BD980000-37F2-4BBE-8587-A6DEFA640285}" type="presParOf" srcId="{59EC4858-81D3-48C9-8004-A462EE9761EE}" destId="{3ABD5669-B42E-4057-8D49-7DA386BFE227}" srcOrd="6" destOrd="0" presId="urn:microsoft.com/office/officeart/2005/8/layout/pList1"/>
    <dgm:cxn modelId="{186EB6F1-1558-477A-AC50-E70509407BE4}" type="presParOf" srcId="{3ABD5669-B42E-4057-8D49-7DA386BFE227}" destId="{EACECFD1-FE98-4D14-97B4-3D9040ACD56C}" srcOrd="0" destOrd="0" presId="urn:microsoft.com/office/officeart/2005/8/layout/pList1"/>
    <dgm:cxn modelId="{8908D958-165F-47C0-B81B-91CA4D1EA831}" type="presParOf" srcId="{3ABD5669-B42E-4057-8D49-7DA386BFE227}" destId="{7FB1FF97-CE95-4C19-8401-945263329427}" srcOrd="1" destOrd="0" presId="urn:microsoft.com/office/officeart/2005/8/layout/pList1"/>
    <dgm:cxn modelId="{4F63A5AF-4FDA-4C14-B57E-2F53082E9AA3}" type="presParOf" srcId="{59EC4858-81D3-48C9-8004-A462EE9761EE}" destId="{50AE2629-F554-4FD4-AC3B-581798E2A584}" srcOrd="7" destOrd="0" presId="urn:microsoft.com/office/officeart/2005/8/layout/pList1"/>
    <dgm:cxn modelId="{D1613BA0-5438-4EEB-8D19-0B93B1509607}" type="presParOf" srcId="{59EC4858-81D3-48C9-8004-A462EE9761EE}" destId="{7C36768C-3659-4140-8AE2-321F62872B63}" srcOrd="8" destOrd="0" presId="urn:microsoft.com/office/officeart/2005/8/layout/pList1"/>
    <dgm:cxn modelId="{B921479F-133A-40EA-ADC4-5224FCB8930B}" type="presParOf" srcId="{7C36768C-3659-4140-8AE2-321F62872B63}" destId="{DF65CEFA-9404-4E00-B8E7-FCDDF637DAA6}" srcOrd="0" destOrd="0" presId="urn:microsoft.com/office/officeart/2005/8/layout/pList1"/>
    <dgm:cxn modelId="{D1B64020-BEAC-4B03-B192-EF4140B1399B}" type="presParOf" srcId="{7C36768C-3659-4140-8AE2-321F62872B63}" destId="{E33B2B5C-036B-4EC8-A544-8AD1FA01E258}" srcOrd="1" destOrd="0" presId="urn:microsoft.com/office/officeart/2005/8/layout/pList1"/>
    <dgm:cxn modelId="{6BDC870B-2EAC-4033-A40E-399A76AE0AA9}" type="presParOf" srcId="{59EC4858-81D3-48C9-8004-A462EE9761EE}" destId="{7969A737-1EAD-44ED-939D-C320B41DE556}" srcOrd="9" destOrd="0" presId="urn:microsoft.com/office/officeart/2005/8/layout/pList1"/>
    <dgm:cxn modelId="{0FF6B185-7207-4832-9942-797673B4A926}" type="presParOf" srcId="{59EC4858-81D3-48C9-8004-A462EE9761EE}" destId="{D989A9A4-E510-4528-AB00-2B62FB382969}" srcOrd="10" destOrd="0" presId="urn:microsoft.com/office/officeart/2005/8/layout/pList1"/>
    <dgm:cxn modelId="{14F32931-575D-48DC-99CD-CC311E5EBC83}" type="presParOf" srcId="{D989A9A4-E510-4528-AB00-2B62FB382969}" destId="{1CD711C1-F8EA-4E66-A140-0EC36BF1E2A2}" srcOrd="0" destOrd="0" presId="urn:microsoft.com/office/officeart/2005/8/layout/pList1"/>
    <dgm:cxn modelId="{BE8C73C5-2B92-4DE8-86A9-E860C1668A08}" type="presParOf" srcId="{D989A9A4-E510-4528-AB00-2B62FB382969}" destId="{F2330DDB-F682-4C89-AE45-D75AD1E6C599}" srcOrd="1" destOrd="0" presId="urn:microsoft.com/office/officeart/2005/8/layout/pList1"/>
    <dgm:cxn modelId="{3812C8E9-A594-42C8-B8D0-61788297F908}" type="presParOf" srcId="{59EC4858-81D3-48C9-8004-A462EE9761EE}" destId="{D475BF6E-28C8-46CB-9E45-B24434CFD1B7}" srcOrd="11" destOrd="0" presId="urn:microsoft.com/office/officeart/2005/8/layout/pList1"/>
    <dgm:cxn modelId="{8DA5B2AC-3FF1-4470-BA7E-E961F9FCADAC}" type="presParOf" srcId="{59EC4858-81D3-48C9-8004-A462EE9761EE}" destId="{04BB730B-BAC3-4143-8E3D-54F037AA456C}" srcOrd="12" destOrd="0" presId="urn:microsoft.com/office/officeart/2005/8/layout/pList1"/>
    <dgm:cxn modelId="{5B426EA3-D0D1-4781-B6EA-A54FF94BD529}" type="presParOf" srcId="{04BB730B-BAC3-4143-8E3D-54F037AA456C}" destId="{88A2A65D-39B9-4F68-8621-25454B7A609F}" srcOrd="0" destOrd="0" presId="urn:microsoft.com/office/officeart/2005/8/layout/pList1"/>
    <dgm:cxn modelId="{349A86AB-D415-4D24-9E1F-C411BC04FAFC}" type="presParOf" srcId="{04BB730B-BAC3-4143-8E3D-54F037AA456C}" destId="{190488A4-943D-4AFE-A8B7-A92F51BF86F8}" srcOrd="1" destOrd="0" presId="urn:microsoft.com/office/officeart/2005/8/layout/pList1"/>
    <dgm:cxn modelId="{5419FD63-2BE4-4D64-B23B-5002DC3745B6}" type="presParOf" srcId="{59EC4858-81D3-48C9-8004-A462EE9761EE}" destId="{9BAE5D1F-B4E2-4AB0-988B-4F4BE918B590}" srcOrd="13" destOrd="0" presId="urn:microsoft.com/office/officeart/2005/8/layout/pList1"/>
    <dgm:cxn modelId="{7A6202D3-2028-4D99-B5CF-D7416DFB36EA}" type="presParOf" srcId="{59EC4858-81D3-48C9-8004-A462EE9761EE}" destId="{CF805A49-3060-4F31-9AFD-0848DDB3758E}" srcOrd="14" destOrd="0" presId="urn:microsoft.com/office/officeart/2005/8/layout/pList1"/>
    <dgm:cxn modelId="{A7DDFD89-2CC1-4774-A3B7-614C626051F3}" type="presParOf" srcId="{CF805A49-3060-4F31-9AFD-0848DDB3758E}" destId="{01E21B5D-5E96-4B1B-82D3-AE683B1C6AA4}" srcOrd="0" destOrd="0" presId="urn:microsoft.com/office/officeart/2005/8/layout/pList1"/>
    <dgm:cxn modelId="{E910C6CC-0CD3-4F75-97FF-A7306587CBA2}" type="presParOf" srcId="{CF805A49-3060-4F31-9AFD-0848DDB3758E}" destId="{FC64D8BF-0957-4601-9341-F2FDB7D333F2}" srcOrd="1" destOrd="0" presId="urn:microsoft.com/office/officeart/2005/8/layout/pList1"/>
    <dgm:cxn modelId="{34BE39A4-B8A5-466B-A2FF-0E51512ED01E}" type="presParOf" srcId="{59EC4858-81D3-48C9-8004-A462EE9761EE}" destId="{C01EB7F3-F1AA-4F49-ADD2-B31217687E88}" srcOrd="15" destOrd="0" presId="urn:microsoft.com/office/officeart/2005/8/layout/pList1"/>
    <dgm:cxn modelId="{E823478A-C257-4799-99B1-38E60E669EC5}" type="presParOf" srcId="{59EC4858-81D3-48C9-8004-A462EE9761EE}" destId="{8EADCBDE-73C1-44A4-994E-912353EFA080}" srcOrd="16" destOrd="0" presId="urn:microsoft.com/office/officeart/2005/8/layout/pList1"/>
    <dgm:cxn modelId="{C6C2CB27-3DB4-4448-A6E1-78214958935C}" type="presParOf" srcId="{8EADCBDE-73C1-44A4-994E-912353EFA080}" destId="{AC071E4F-6075-4990-BE19-B169EAECE509}" srcOrd="0" destOrd="0" presId="urn:microsoft.com/office/officeart/2005/8/layout/pList1"/>
    <dgm:cxn modelId="{2376AFB9-0413-438A-8069-271E3A10E91C}" type="presParOf" srcId="{8EADCBDE-73C1-44A4-994E-912353EFA080}" destId="{2A41CD9F-7EC5-493B-8906-50DE274A3CB8}" srcOrd="1" destOrd="0" presId="urn:microsoft.com/office/officeart/2005/8/layout/pList1"/>
    <dgm:cxn modelId="{DB6CF643-AF4F-4C21-B244-134DA9C55E69}" type="presParOf" srcId="{59EC4858-81D3-48C9-8004-A462EE9761EE}" destId="{D5A40938-98A4-4B1E-B453-B43AE1135591}" srcOrd="17" destOrd="0" presId="urn:microsoft.com/office/officeart/2005/8/layout/pList1"/>
    <dgm:cxn modelId="{BC7134B8-D448-4005-897E-ADFE38AAB890}" type="presParOf" srcId="{59EC4858-81D3-48C9-8004-A462EE9761EE}" destId="{97F034C9-FC30-47C2-BDEA-859A70339979}" srcOrd="18" destOrd="0" presId="urn:microsoft.com/office/officeart/2005/8/layout/pList1"/>
    <dgm:cxn modelId="{C29B94A7-3D59-4177-8B84-20F389BD0F89}" type="presParOf" srcId="{97F034C9-FC30-47C2-BDEA-859A70339979}" destId="{D9084E9A-E31A-4980-9E4C-13BC29D6CDB0}" srcOrd="0" destOrd="0" presId="urn:microsoft.com/office/officeart/2005/8/layout/pList1"/>
    <dgm:cxn modelId="{C2E66CF3-35CE-41A9-B2C1-C006FAF5F11C}" type="presParOf" srcId="{97F034C9-FC30-47C2-BDEA-859A70339979}" destId="{C6FA3067-3E07-4ABF-9457-6526455AB07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92C9D8-1197-4798-B4B0-4061B43566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E9A2ABF-AC79-4D39-AB70-F797F8FA80FD}">
      <dgm:prSet phldrT="[Text]"/>
      <dgm:spPr/>
      <dgm:t>
        <a:bodyPr/>
        <a:lstStyle/>
        <a:p>
          <a:r>
            <a:rPr lang="es-MX" dirty="0" err="1" smtClean="0"/>
            <a:t>Vortex</a:t>
          </a:r>
          <a:endParaRPr lang="es-MX" dirty="0"/>
        </a:p>
      </dgm:t>
    </dgm:pt>
    <dgm:pt modelId="{7FC31967-857F-4EB5-872F-3B1F4DC3B491}" type="parTrans" cxnId="{8A2CED20-188F-4F11-AAD4-84343E40F53B}">
      <dgm:prSet/>
      <dgm:spPr/>
      <dgm:t>
        <a:bodyPr/>
        <a:lstStyle/>
        <a:p>
          <a:endParaRPr lang="es-MX"/>
        </a:p>
      </dgm:t>
    </dgm:pt>
    <dgm:pt modelId="{B2E37EB7-2007-41AB-BA99-EB9307D073E2}" type="sibTrans" cxnId="{8A2CED20-188F-4F11-AAD4-84343E40F53B}">
      <dgm:prSet/>
      <dgm:spPr/>
      <dgm:t>
        <a:bodyPr/>
        <a:lstStyle/>
        <a:p>
          <a:endParaRPr lang="es-MX"/>
        </a:p>
      </dgm:t>
    </dgm:pt>
    <dgm:pt modelId="{18D55D0A-24CE-4A12-A49B-DB346B38C83F}">
      <dgm:prSet phldrT="[Text]"/>
      <dgm:spPr/>
      <dgm:t>
        <a:bodyPr/>
        <a:lstStyle/>
        <a:p>
          <a:r>
            <a:rPr lang="es-MX" dirty="0" smtClean="0"/>
            <a:t>Cámara de germinación </a:t>
          </a:r>
          <a:endParaRPr lang="es-MX" dirty="0"/>
        </a:p>
      </dgm:t>
    </dgm:pt>
    <dgm:pt modelId="{5E19EF84-CB4F-48AD-8CE9-68D130563861}" type="parTrans" cxnId="{E5E7CED1-AE3A-4E7D-8B73-1227684E59FB}">
      <dgm:prSet/>
      <dgm:spPr/>
      <dgm:t>
        <a:bodyPr/>
        <a:lstStyle/>
        <a:p>
          <a:endParaRPr lang="es-MX"/>
        </a:p>
      </dgm:t>
    </dgm:pt>
    <dgm:pt modelId="{095EBD60-71FF-4B2C-BE03-F568314E46E1}" type="sibTrans" cxnId="{E5E7CED1-AE3A-4E7D-8B73-1227684E59FB}">
      <dgm:prSet/>
      <dgm:spPr/>
      <dgm:t>
        <a:bodyPr/>
        <a:lstStyle/>
        <a:p>
          <a:endParaRPr lang="es-MX"/>
        </a:p>
      </dgm:t>
    </dgm:pt>
    <dgm:pt modelId="{4C1D9F34-124B-4586-B0BE-83D9A54D907D}">
      <dgm:prSet phldrT="[Text]"/>
      <dgm:spPr/>
      <dgm:t>
        <a:bodyPr/>
        <a:lstStyle/>
        <a:p>
          <a:r>
            <a:rPr lang="es-MX" dirty="0" smtClean="0"/>
            <a:t>Electroforesis DGGE</a:t>
          </a:r>
          <a:endParaRPr lang="es-MX" dirty="0"/>
        </a:p>
      </dgm:t>
    </dgm:pt>
    <dgm:pt modelId="{87C2B937-006F-40FE-B33D-D12BC8062A00}" type="parTrans" cxnId="{0B80B59B-EAF4-447C-918D-6CD186D2F1A2}">
      <dgm:prSet/>
      <dgm:spPr/>
      <dgm:t>
        <a:bodyPr/>
        <a:lstStyle/>
        <a:p>
          <a:endParaRPr lang="es-MX"/>
        </a:p>
      </dgm:t>
    </dgm:pt>
    <dgm:pt modelId="{E58AA765-E230-484F-BE31-D77B4F1A80FD}" type="sibTrans" cxnId="{0B80B59B-EAF4-447C-918D-6CD186D2F1A2}">
      <dgm:prSet/>
      <dgm:spPr/>
      <dgm:t>
        <a:bodyPr/>
        <a:lstStyle/>
        <a:p>
          <a:endParaRPr lang="es-MX"/>
        </a:p>
      </dgm:t>
    </dgm:pt>
    <dgm:pt modelId="{AF00F01F-09EE-48C2-BF4F-3F01E5DD6357}">
      <dgm:prSet phldrT="[Text]"/>
      <dgm:spPr/>
      <dgm:t>
        <a:bodyPr/>
        <a:lstStyle/>
        <a:p>
          <a:r>
            <a:rPr lang="es-MX" dirty="0" smtClean="0"/>
            <a:t>Contenedores </a:t>
          </a:r>
          <a:endParaRPr lang="es-MX" dirty="0"/>
        </a:p>
      </dgm:t>
    </dgm:pt>
    <dgm:pt modelId="{4E2097CE-6DC9-43AB-A1BD-EA3EE31DBFB1}" type="parTrans" cxnId="{94365670-023E-47A2-8490-A0CEBB6A1D42}">
      <dgm:prSet/>
      <dgm:spPr/>
      <dgm:t>
        <a:bodyPr/>
        <a:lstStyle/>
        <a:p>
          <a:endParaRPr lang="es-MX"/>
        </a:p>
      </dgm:t>
    </dgm:pt>
    <dgm:pt modelId="{43BA2EAF-C0B2-449A-836F-2E278EDA64AF}" type="sibTrans" cxnId="{94365670-023E-47A2-8490-A0CEBB6A1D42}">
      <dgm:prSet/>
      <dgm:spPr/>
      <dgm:t>
        <a:bodyPr/>
        <a:lstStyle/>
        <a:p>
          <a:endParaRPr lang="es-MX"/>
        </a:p>
      </dgm:t>
    </dgm:pt>
    <dgm:pt modelId="{22F430F8-ACB1-4CAC-9AE5-A9EAA4A13651}" type="pres">
      <dgm:prSet presAssocID="{AF92C9D8-1197-4798-B4B0-4061B43566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ADED348-E3DA-41DB-8FE5-002EB2708071}" type="pres">
      <dgm:prSet presAssocID="{5E9A2ABF-AC79-4D39-AB70-F797F8FA80FD}" presName="compNode" presStyleCnt="0"/>
      <dgm:spPr/>
    </dgm:pt>
    <dgm:pt modelId="{BB61CF36-9034-4AF5-8275-C30EAF36F004}" type="pres">
      <dgm:prSet presAssocID="{5E9A2ABF-AC79-4D39-AB70-F797F8FA80FD}" presName="pictRect" presStyleLbl="node1" presStyleIdx="0" presStyleCnt="4" custScaleX="650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428FE83-44F6-4732-81D9-0624DD777819}" type="pres">
      <dgm:prSet presAssocID="{5E9A2ABF-AC79-4D39-AB70-F797F8FA80F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982744-3DC9-43F9-BCBD-13F7345F0AA2}" type="pres">
      <dgm:prSet presAssocID="{B2E37EB7-2007-41AB-BA99-EB9307D073E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515491D-E66F-4FA2-97BA-7DF131BA0F2A}" type="pres">
      <dgm:prSet presAssocID="{18D55D0A-24CE-4A12-A49B-DB346B38C83F}" presName="compNode" presStyleCnt="0"/>
      <dgm:spPr/>
    </dgm:pt>
    <dgm:pt modelId="{B61C4082-D384-45CA-B870-7050F422B4BB}" type="pres">
      <dgm:prSet presAssocID="{18D55D0A-24CE-4A12-A49B-DB346B38C83F}" presName="pictRect" presStyleLbl="node1" presStyleIdx="1" presStyleCnt="4" custScaleX="854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87952F-D583-48FC-A4C2-30C65DD329B7}" type="pres">
      <dgm:prSet presAssocID="{18D55D0A-24CE-4A12-A49B-DB346B38C83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74ECF5-3915-427C-A575-46C8345F3DBF}" type="pres">
      <dgm:prSet presAssocID="{095EBD60-71FF-4B2C-BE03-F568314E46E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136DA44-966F-4852-9177-A61D06C7BACC}" type="pres">
      <dgm:prSet presAssocID="{4C1D9F34-124B-4586-B0BE-83D9A54D907D}" presName="compNode" presStyleCnt="0"/>
      <dgm:spPr/>
    </dgm:pt>
    <dgm:pt modelId="{38F17E64-6988-4936-AE98-F00943D96FC0}" type="pres">
      <dgm:prSet presAssocID="{4C1D9F34-124B-4586-B0BE-83D9A54D907D}" presName="pictRect" presStyleLbl="node1" presStyleIdx="2" presStyleCnt="4"/>
      <dgm:spPr/>
    </dgm:pt>
    <dgm:pt modelId="{2C60BCD2-3E10-47FC-B3AA-DBB706231A34}" type="pres">
      <dgm:prSet presAssocID="{4C1D9F34-124B-4586-B0BE-83D9A54D907D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8B954C-1653-4209-9984-CD369439B3C2}" type="pres">
      <dgm:prSet presAssocID="{E58AA765-E230-484F-BE31-D77B4F1A80FD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BD4B653-25BD-4C58-AE35-ACA93075A98B}" type="pres">
      <dgm:prSet presAssocID="{AF00F01F-09EE-48C2-BF4F-3F01E5DD6357}" presName="compNode" presStyleCnt="0"/>
      <dgm:spPr/>
    </dgm:pt>
    <dgm:pt modelId="{A6B91AEE-F864-44F9-8705-22EC06816FDF}" type="pres">
      <dgm:prSet presAssocID="{AF00F01F-09EE-48C2-BF4F-3F01E5DD6357}" presName="pictRect" presStyleLbl="nod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A5573F-50B3-4DA4-99CF-EE95567AC47C}" type="pres">
      <dgm:prSet presAssocID="{AF00F01F-09EE-48C2-BF4F-3F01E5DD635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74A8FF8-D1CB-4894-9F23-A4CAA4196B35}" type="presOf" srcId="{5E9A2ABF-AC79-4D39-AB70-F797F8FA80FD}" destId="{B428FE83-44F6-4732-81D9-0624DD777819}" srcOrd="0" destOrd="0" presId="urn:microsoft.com/office/officeart/2005/8/layout/pList1"/>
    <dgm:cxn modelId="{0B80B59B-EAF4-447C-918D-6CD186D2F1A2}" srcId="{AF92C9D8-1197-4798-B4B0-4061B4356644}" destId="{4C1D9F34-124B-4586-B0BE-83D9A54D907D}" srcOrd="2" destOrd="0" parTransId="{87C2B937-006F-40FE-B33D-D12BC8062A00}" sibTransId="{E58AA765-E230-484F-BE31-D77B4F1A80FD}"/>
    <dgm:cxn modelId="{E50BF27D-3A87-4000-9655-5AF6734B9652}" type="presOf" srcId="{B2E37EB7-2007-41AB-BA99-EB9307D073E2}" destId="{DC982744-3DC9-43F9-BCBD-13F7345F0AA2}" srcOrd="0" destOrd="0" presId="urn:microsoft.com/office/officeart/2005/8/layout/pList1"/>
    <dgm:cxn modelId="{ED06ABF0-07AD-41A6-855C-3655019BA162}" type="presOf" srcId="{095EBD60-71FF-4B2C-BE03-F568314E46E1}" destId="{B274ECF5-3915-427C-A575-46C8345F3DBF}" srcOrd="0" destOrd="0" presId="urn:microsoft.com/office/officeart/2005/8/layout/pList1"/>
    <dgm:cxn modelId="{5D6F5480-C33F-4053-BA6A-CAC396425D38}" type="presOf" srcId="{4C1D9F34-124B-4586-B0BE-83D9A54D907D}" destId="{2C60BCD2-3E10-47FC-B3AA-DBB706231A34}" srcOrd="0" destOrd="0" presId="urn:microsoft.com/office/officeart/2005/8/layout/pList1"/>
    <dgm:cxn modelId="{94365670-023E-47A2-8490-A0CEBB6A1D42}" srcId="{AF92C9D8-1197-4798-B4B0-4061B4356644}" destId="{AF00F01F-09EE-48C2-BF4F-3F01E5DD6357}" srcOrd="3" destOrd="0" parTransId="{4E2097CE-6DC9-43AB-A1BD-EA3EE31DBFB1}" sibTransId="{43BA2EAF-C0B2-449A-836F-2E278EDA64AF}"/>
    <dgm:cxn modelId="{8A2CED20-188F-4F11-AAD4-84343E40F53B}" srcId="{AF92C9D8-1197-4798-B4B0-4061B4356644}" destId="{5E9A2ABF-AC79-4D39-AB70-F797F8FA80FD}" srcOrd="0" destOrd="0" parTransId="{7FC31967-857F-4EB5-872F-3B1F4DC3B491}" sibTransId="{B2E37EB7-2007-41AB-BA99-EB9307D073E2}"/>
    <dgm:cxn modelId="{E5E7CED1-AE3A-4E7D-8B73-1227684E59FB}" srcId="{AF92C9D8-1197-4798-B4B0-4061B4356644}" destId="{18D55D0A-24CE-4A12-A49B-DB346B38C83F}" srcOrd="1" destOrd="0" parTransId="{5E19EF84-CB4F-48AD-8CE9-68D130563861}" sibTransId="{095EBD60-71FF-4B2C-BE03-F568314E46E1}"/>
    <dgm:cxn modelId="{0A8BE4FD-A406-466C-9BC8-C34E9DB3CB7E}" type="presOf" srcId="{AF92C9D8-1197-4798-B4B0-4061B4356644}" destId="{22F430F8-ACB1-4CAC-9AE5-A9EAA4A13651}" srcOrd="0" destOrd="0" presId="urn:microsoft.com/office/officeart/2005/8/layout/pList1"/>
    <dgm:cxn modelId="{23BCF783-7EF5-49D4-8201-B70E32A8049E}" type="presOf" srcId="{E58AA765-E230-484F-BE31-D77B4F1A80FD}" destId="{408B954C-1653-4209-9984-CD369439B3C2}" srcOrd="0" destOrd="0" presId="urn:microsoft.com/office/officeart/2005/8/layout/pList1"/>
    <dgm:cxn modelId="{F8E2095F-F304-44F4-A455-60F88B67E2A2}" type="presOf" srcId="{AF00F01F-09EE-48C2-BF4F-3F01E5DD6357}" destId="{95A5573F-50B3-4DA4-99CF-EE95567AC47C}" srcOrd="0" destOrd="0" presId="urn:microsoft.com/office/officeart/2005/8/layout/pList1"/>
    <dgm:cxn modelId="{727618DD-C748-4F1D-8B95-194811D60209}" type="presOf" srcId="{18D55D0A-24CE-4A12-A49B-DB346B38C83F}" destId="{4287952F-D583-48FC-A4C2-30C65DD329B7}" srcOrd="0" destOrd="0" presId="urn:microsoft.com/office/officeart/2005/8/layout/pList1"/>
    <dgm:cxn modelId="{2B8B8572-733C-4BAF-9DC0-25F0CB923FD5}" type="presParOf" srcId="{22F430F8-ACB1-4CAC-9AE5-A9EAA4A13651}" destId="{0ADED348-E3DA-41DB-8FE5-002EB2708071}" srcOrd="0" destOrd="0" presId="urn:microsoft.com/office/officeart/2005/8/layout/pList1"/>
    <dgm:cxn modelId="{71319B3B-11CD-4FE5-8048-4ED3DF3DDC70}" type="presParOf" srcId="{0ADED348-E3DA-41DB-8FE5-002EB2708071}" destId="{BB61CF36-9034-4AF5-8275-C30EAF36F004}" srcOrd="0" destOrd="0" presId="urn:microsoft.com/office/officeart/2005/8/layout/pList1"/>
    <dgm:cxn modelId="{C42FBCA5-5AC1-46F8-A0A8-FAE5BBFD096A}" type="presParOf" srcId="{0ADED348-E3DA-41DB-8FE5-002EB2708071}" destId="{B428FE83-44F6-4732-81D9-0624DD777819}" srcOrd="1" destOrd="0" presId="urn:microsoft.com/office/officeart/2005/8/layout/pList1"/>
    <dgm:cxn modelId="{C0269316-1B55-4A0A-8F02-E712922B50E7}" type="presParOf" srcId="{22F430F8-ACB1-4CAC-9AE5-A9EAA4A13651}" destId="{DC982744-3DC9-43F9-BCBD-13F7345F0AA2}" srcOrd="1" destOrd="0" presId="urn:microsoft.com/office/officeart/2005/8/layout/pList1"/>
    <dgm:cxn modelId="{6E857A40-EAE8-45DA-B465-9B77C2CA5699}" type="presParOf" srcId="{22F430F8-ACB1-4CAC-9AE5-A9EAA4A13651}" destId="{E515491D-E66F-4FA2-97BA-7DF131BA0F2A}" srcOrd="2" destOrd="0" presId="urn:microsoft.com/office/officeart/2005/8/layout/pList1"/>
    <dgm:cxn modelId="{BD48BA6D-D0AD-4C76-90DB-94459D0185FE}" type="presParOf" srcId="{E515491D-E66F-4FA2-97BA-7DF131BA0F2A}" destId="{B61C4082-D384-45CA-B870-7050F422B4BB}" srcOrd="0" destOrd="0" presId="urn:microsoft.com/office/officeart/2005/8/layout/pList1"/>
    <dgm:cxn modelId="{22794B63-91D1-4479-9B31-D4E8CF51F017}" type="presParOf" srcId="{E515491D-E66F-4FA2-97BA-7DF131BA0F2A}" destId="{4287952F-D583-48FC-A4C2-30C65DD329B7}" srcOrd="1" destOrd="0" presId="urn:microsoft.com/office/officeart/2005/8/layout/pList1"/>
    <dgm:cxn modelId="{CC245F4F-93A8-480C-987C-68B2AF4FEFEA}" type="presParOf" srcId="{22F430F8-ACB1-4CAC-9AE5-A9EAA4A13651}" destId="{B274ECF5-3915-427C-A575-46C8345F3DBF}" srcOrd="3" destOrd="0" presId="urn:microsoft.com/office/officeart/2005/8/layout/pList1"/>
    <dgm:cxn modelId="{5531A384-D02E-4DF5-B035-2BAE1A6FCA45}" type="presParOf" srcId="{22F430F8-ACB1-4CAC-9AE5-A9EAA4A13651}" destId="{4136DA44-966F-4852-9177-A61D06C7BACC}" srcOrd="4" destOrd="0" presId="urn:microsoft.com/office/officeart/2005/8/layout/pList1"/>
    <dgm:cxn modelId="{B1B65D6A-46BB-44DB-A446-B72B6E445F25}" type="presParOf" srcId="{4136DA44-966F-4852-9177-A61D06C7BACC}" destId="{38F17E64-6988-4936-AE98-F00943D96FC0}" srcOrd="0" destOrd="0" presId="urn:microsoft.com/office/officeart/2005/8/layout/pList1"/>
    <dgm:cxn modelId="{924537D4-5E32-4228-8D79-29A62564D84A}" type="presParOf" srcId="{4136DA44-966F-4852-9177-A61D06C7BACC}" destId="{2C60BCD2-3E10-47FC-B3AA-DBB706231A34}" srcOrd="1" destOrd="0" presId="urn:microsoft.com/office/officeart/2005/8/layout/pList1"/>
    <dgm:cxn modelId="{8372E49C-2A5D-4309-82D8-6EA03BD52AFA}" type="presParOf" srcId="{22F430F8-ACB1-4CAC-9AE5-A9EAA4A13651}" destId="{408B954C-1653-4209-9984-CD369439B3C2}" srcOrd="5" destOrd="0" presId="urn:microsoft.com/office/officeart/2005/8/layout/pList1"/>
    <dgm:cxn modelId="{04C8116F-1B29-4E3F-86DA-7199FA12C658}" type="presParOf" srcId="{22F430F8-ACB1-4CAC-9AE5-A9EAA4A13651}" destId="{EBD4B653-25BD-4C58-AE35-ACA93075A98B}" srcOrd="6" destOrd="0" presId="urn:microsoft.com/office/officeart/2005/8/layout/pList1"/>
    <dgm:cxn modelId="{AF1493C4-146E-4118-892B-505E364FEF45}" type="presParOf" srcId="{EBD4B653-25BD-4C58-AE35-ACA93075A98B}" destId="{A6B91AEE-F864-44F9-8705-22EC06816FDF}" srcOrd="0" destOrd="0" presId="urn:microsoft.com/office/officeart/2005/8/layout/pList1"/>
    <dgm:cxn modelId="{74828157-2C94-4633-8261-CDE147553677}" type="presParOf" srcId="{EBD4B653-25BD-4C58-AE35-ACA93075A98B}" destId="{95A5573F-50B3-4DA4-99CF-EE95567AC47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1DD42E-E596-4B79-B38B-1279A81E4E6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9906F69-495F-4F82-8A0C-290A5E446855}">
      <dgm:prSet phldrT="[Text]" custT="1"/>
      <dgm:spPr/>
      <dgm:t>
        <a:bodyPr/>
        <a:lstStyle/>
        <a:p>
          <a:r>
            <a:rPr lang="es-MX" sz="2800" dirty="0" smtClean="0"/>
            <a:t>Experiencias </a:t>
          </a:r>
          <a:endParaRPr lang="es-MX" sz="2800" dirty="0"/>
        </a:p>
      </dgm:t>
    </dgm:pt>
    <dgm:pt modelId="{C8057188-D60E-4688-A6F4-463EC4820076}" type="parTrans" cxnId="{149BB9E9-8294-430E-B0DB-82C3F036D3DC}">
      <dgm:prSet/>
      <dgm:spPr/>
      <dgm:t>
        <a:bodyPr/>
        <a:lstStyle/>
        <a:p>
          <a:endParaRPr lang="es-MX"/>
        </a:p>
      </dgm:t>
    </dgm:pt>
    <dgm:pt modelId="{DE836EDA-053D-437B-AA1D-9BF92B29C78C}" type="sibTrans" cxnId="{149BB9E9-8294-430E-B0DB-82C3F036D3DC}">
      <dgm:prSet/>
      <dgm:spPr/>
      <dgm:t>
        <a:bodyPr/>
        <a:lstStyle/>
        <a:p>
          <a:endParaRPr lang="es-MX"/>
        </a:p>
      </dgm:t>
    </dgm:pt>
    <dgm:pt modelId="{30580259-C23F-4654-B37E-E2F7D4EE6E67}">
      <dgm:prSet phldrT="[Text]"/>
      <dgm:spPr/>
      <dgm:t>
        <a:bodyPr/>
        <a:lstStyle/>
        <a:p>
          <a:r>
            <a:rPr lang="es-MX" dirty="0" smtClean="0"/>
            <a:t>Amplié mi visión a cerca del mundo de la investigación  </a:t>
          </a:r>
          <a:endParaRPr lang="es-MX" dirty="0"/>
        </a:p>
      </dgm:t>
    </dgm:pt>
    <dgm:pt modelId="{14C32FBD-419F-430D-855E-6BCBFD175614}" type="parTrans" cxnId="{31479E48-C673-4ABF-9C1E-8085ACE58F90}">
      <dgm:prSet/>
      <dgm:spPr/>
      <dgm:t>
        <a:bodyPr/>
        <a:lstStyle/>
        <a:p>
          <a:endParaRPr lang="es-MX"/>
        </a:p>
      </dgm:t>
    </dgm:pt>
    <dgm:pt modelId="{C6480827-F858-4867-B49F-E6FE6134C61C}" type="sibTrans" cxnId="{31479E48-C673-4ABF-9C1E-8085ACE58F90}">
      <dgm:prSet/>
      <dgm:spPr/>
      <dgm:t>
        <a:bodyPr/>
        <a:lstStyle/>
        <a:p>
          <a:endParaRPr lang="es-MX"/>
        </a:p>
      </dgm:t>
    </dgm:pt>
    <dgm:pt modelId="{6C96B34E-A986-4317-8907-11B754DAA4EF}">
      <dgm:prSet phldrT="[Text]"/>
      <dgm:spPr/>
      <dgm:t>
        <a:bodyPr/>
        <a:lstStyle/>
        <a:p>
          <a:r>
            <a:rPr lang="es-MX" dirty="0" smtClean="0"/>
            <a:t>Conocí la dedicación que se requiere para trabajar dentro de un laboratorio </a:t>
          </a:r>
        </a:p>
      </dgm:t>
    </dgm:pt>
    <dgm:pt modelId="{33826507-FBF3-4439-98F4-3B7467901B53}" type="parTrans" cxnId="{2DBFD53A-72C8-4B3D-904F-D34EEED28FDA}">
      <dgm:prSet/>
      <dgm:spPr/>
      <dgm:t>
        <a:bodyPr/>
        <a:lstStyle/>
        <a:p>
          <a:endParaRPr lang="es-MX"/>
        </a:p>
      </dgm:t>
    </dgm:pt>
    <dgm:pt modelId="{48266739-586C-463D-83B0-29EC7F4DD155}" type="sibTrans" cxnId="{2DBFD53A-72C8-4B3D-904F-D34EEED28FDA}">
      <dgm:prSet/>
      <dgm:spPr/>
      <dgm:t>
        <a:bodyPr/>
        <a:lstStyle/>
        <a:p>
          <a:endParaRPr lang="es-MX"/>
        </a:p>
      </dgm:t>
    </dgm:pt>
    <dgm:pt modelId="{82392752-A615-4B41-85ED-518BD4CF7C83}">
      <dgm:prSet phldrT="[Text]"/>
      <dgm:spPr/>
      <dgm:t>
        <a:bodyPr/>
        <a:lstStyle/>
        <a:p>
          <a:r>
            <a:rPr lang="es-MX" dirty="0" smtClean="0"/>
            <a:t>Aprendí a cerca del manejo de microorganismos y equipo de laboratorio  </a:t>
          </a:r>
        </a:p>
      </dgm:t>
    </dgm:pt>
    <dgm:pt modelId="{12E9126D-95B0-444C-B622-47F8D055F5BA}" type="parTrans" cxnId="{24BCEF05-E7D6-495A-BE8A-DAFFAC1C1988}">
      <dgm:prSet/>
      <dgm:spPr/>
      <dgm:t>
        <a:bodyPr/>
        <a:lstStyle/>
        <a:p>
          <a:endParaRPr lang="es-MX"/>
        </a:p>
      </dgm:t>
    </dgm:pt>
    <dgm:pt modelId="{E871D7DC-620A-40A5-B4AD-201832CFF630}" type="sibTrans" cxnId="{24BCEF05-E7D6-495A-BE8A-DAFFAC1C1988}">
      <dgm:prSet/>
      <dgm:spPr/>
      <dgm:t>
        <a:bodyPr/>
        <a:lstStyle/>
        <a:p>
          <a:endParaRPr lang="es-MX"/>
        </a:p>
      </dgm:t>
    </dgm:pt>
    <dgm:pt modelId="{EDE4ED8E-F2E4-489B-90B8-62AFCE4EFCC2}" type="pres">
      <dgm:prSet presAssocID="{501DD42E-E596-4B79-B38B-1279A81E4E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B0DC180-8568-44EB-9EAB-EA5451E9CF14}" type="pres">
      <dgm:prSet presAssocID="{C9906F69-495F-4F82-8A0C-290A5E44685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3E8CFE8A-6F51-419A-BD86-48D28FC81A7F}" type="pres">
      <dgm:prSet presAssocID="{C9906F69-495F-4F82-8A0C-290A5E446855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2D05C6C7-17FC-45C9-AB2C-0EF9AC08E265}" type="pres">
      <dgm:prSet presAssocID="{C9906F69-495F-4F82-8A0C-290A5E4468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B0B2AA04-188C-472B-BF23-4ACE9B6486BB}" type="pres">
      <dgm:prSet presAssocID="{C9906F69-495F-4F82-8A0C-290A5E44685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5F078DF3-C6C9-49BC-8727-2BAD75439B2E}" type="pres">
      <dgm:prSet presAssocID="{30580259-C23F-4654-B37E-E2F7D4EE6E6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91A9827-FEDB-4520-979C-D557DF663EE3}" type="pres">
      <dgm:prSet presAssocID="{30580259-C23F-4654-B37E-E2F7D4EE6E67}" presName="Image" presStyleLbl="node1" presStyleIdx="0" presStyleCnt="3" custScaleX="21255" custScaleY="36543"/>
      <dgm:spPr/>
      <dgm:t>
        <a:bodyPr/>
        <a:lstStyle/>
        <a:p>
          <a:endParaRPr lang="es-MX"/>
        </a:p>
      </dgm:t>
    </dgm:pt>
    <dgm:pt modelId="{949B02CE-0849-40C4-86B0-4747947DBA63}" type="pres">
      <dgm:prSet presAssocID="{30580259-C23F-4654-B37E-E2F7D4EE6E67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01C2E-F0CA-4141-84FE-FDB7ED8094A4}" type="pres">
      <dgm:prSet presAssocID="{6C96B34E-A986-4317-8907-11B754DAA4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D2A61A2-F6E0-4313-8411-5B67DECFCDED}" type="pres">
      <dgm:prSet presAssocID="{6C96B34E-A986-4317-8907-11B754DAA4EF}" presName="Image" presStyleLbl="node1" presStyleIdx="1" presStyleCnt="3" custScaleX="18818" custScaleY="33920"/>
      <dgm:spPr/>
      <dgm:t>
        <a:bodyPr/>
        <a:lstStyle/>
        <a:p>
          <a:endParaRPr lang="es-MX"/>
        </a:p>
      </dgm:t>
    </dgm:pt>
    <dgm:pt modelId="{08F56308-314A-44CE-AB20-B3ADE00D0F8C}" type="pres">
      <dgm:prSet presAssocID="{6C96B34E-A986-4317-8907-11B754DAA4E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CD6A1F-EDAA-4B2B-9B00-61F2323903C9}" type="pres">
      <dgm:prSet presAssocID="{82392752-A615-4B41-85ED-518BD4CF7C83}" presName="childComposite" presStyleCnt="0">
        <dgm:presLayoutVars>
          <dgm:chMax val="0"/>
          <dgm:chPref val="0"/>
        </dgm:presLayoutVars>
      </dgm:prSet>
      <dgm:spPr/>
    </dgm:pt>
    <dgm:pt modelId="{199EBE62-BE79-48BC-A1C4-55750D435AE2}" type="pres">
      <dgm:prSet presAssocID="{82392752-A615-4B41-85ED-518BD4CF7C83}" presName="Image" presStyleLbl="node1" presStyleIdx="2" presStyleCnt="3" custScaleX="18457" custScaleY="38582"/>
      <dgm:spPr/>
    </dgm:pt>
    <dgm:pt modelId="{D988C461-75FC-483F-A0F0-94A8AA9B342C}" type="pres">
      <dgm:prSet presAssocID="{82392752-A615-4B41-85ED-518BD4CF7C8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42BB7DD-8A9D-4D32-8E1D-8B7F2652D63F}" type="presOf" srcId="{C9906F69-495F-4F82-8A0C-290A5E446855}" destId="{2D05C6C7-17FC-45C9-AB2C-0EF9AC08E265}" srcOrd="0" destOrd="0" presId="urn:microsoft.com/office/officeart/2008/layout/PictureAccentList"/>
    <dgm:cxn modelId="{8AE05883-0CA8-4021-95E6-D8394F2D58A1}" type="presOf" srcId="{82392752-A615-4B41-85ED-518BD4CF7C83}" destId="{D988C461-75FC-483F-A0F0-94A8AA9B342C}" srcOrd="0" destOrd="0" presId="urn:microsoft.com/office/officeart/2008/layout/PictureAccentList"/>
    <dgm:cxn modelId="{149BB9E9-8294-430E-B0DB-82C3F036D3DC}" srcId="{501DD42E-E596-4B79-B38B-1279A81E4E61}" destId="{C9906F69-495F-4F82-8A0C-290A5E446855}" srcOrd="0" destOrd="0" parTransId="{C8057188-D60E-4688-A6F4-463EC4820076}" sibTransId="{DE836EDA-053D-437B-AA1D-9BF92B29C78C}"/>
    <dgm:cxn modelId="{BEAED6A0-E5CD-45C9-A28A-F2300B9626B4}" type="presOf" srcId="{30580259-C23F-4654-B37E-E2F7D4EE6E67}" destId="{949B02CE-0849-40C4-86B0-4747947DBA63}" srcOrd="0" destOrd="0" presId="urn:microsoft.com/office/officeart/2008/layout/PictureAccentList"/>
    <dgm:cxn modelId="{829E942E-7698-466F-ADAF-4F66E5143402}" type="presOf" srcId="{501DD42E-E596-4B79-B38B-1279A81E4E61}" destId="{EDE4ED8E-F2E4-489B-90B8-62AFCE4EFCC2}" srcOrd="0" destOrd="0" presId="urn:microsoft.com/office/officeart/2008/layout/PictureAccentList"/>
    <dgm:cxn modelId="{0D521B77-2646-4102-8AFE-BDF2C2A4050A}" type="presOf" srcId="{6C96B34E-A986-4317-8907-11B754DAA4EF}" destId="{08F56308-314A-44CE-AB20-B3ADE00D0F8C}" srcOrd="0" destOrd="0" presId="urn:microsoft.com/office/officeart/2008/layout/PictureAccentList"/>
    <dgm:cxn modelId="{24BCEF05-E7D6-495A-BE8A-DAFFAC1C1988}" srcId="{C9906F69-495F-4F82-8A0C-290A5E446855}" destId="{82392752-A615-4B41-85ED-518BD4CF7C83}" srcOrd="2" destOrd="0" parTransId="{12E9126D-95B0-444C-B622-47F8D055F5BA}" sibTransId="{E871D7DC-620A-40A5-B4AD-201832CFF630}"/>
    <dgm:cxn modelId="{31479E48-C673-4ABF-9C1E-8085ACE58F90}" srcId="{C9906F69-495F-4F82-8A0C-290A5E446855}" destId="{30580259-C23F-4654-B37E-E2F7D4EE6E67}" srcOrd="0" destOrd="0" parTransId="{14C32FBD-419F-430D-855E-6BCBFD175614}" sibTransId="{C6480827-F858-4867-B49F-E6FE6134C61C}"/>
    <dgm:cxn modelId="{2DBFD53A-72C8-4B3D-904F-D34EEED28FDA}" srcId="{C9906F69-495F-4F82-8A0C-290A5E446855}" destId="{6C96B34E-A986-4317-8907-11B754DAA4EF}" srcOrd="1" destOrd="0" parTransId="{33826507-FBF3-4439-98F4-3B7467901B53}" sibTransId="{48266739-586C-463D-83B0-29EC7F4DD155}"/>
    <dgm:cxn modelId="{BCC17E13-922F-4192-85D0-43D2092FC4D1}" type="presParOf" srcId="{EDE4ED8E-F2E4-489B-90B8-62AFCE4EFCC2}" destId="{CB0DC180-8568-44EB-9EAB-EA5451E9CF14}" srcOrd="0" destOrd="0" presId="urn:microsoft.com/office/officeart/2008/layout/PictureAccentList"/>
    <dgm:cxn modelId="{499B10DC-C7EB-4EB9-BFE7-531464238A83}" type="presParOf" srcId="{CB0DC180-8568-44EB-9EAB-EA5451E9CF14}" destId="{3E8CFE8A-6F51-419A-BD86-48D28FC81A7F}" srcOrd="0" destOrd="0" presId="urn:microsoft.com/office/officeart/2008/layout/PictureAccentList"/>
    <dgm:cxn modelId="{4BE9B90D-57AB-49CD-9409-3378490C21DF}" type="presParOf" srcId="{3E8CFE8A-6F51-419A-BD86-48D28FC81A7F}" destId="{2D05C6C7-17FC-45C9-AB2C-0EF9AC08E265}" srcOrd="0" destOrd="0" presId="urn:microsoft.com/office/officeart/2008/layout/PictureAccentList"/>
    <dgm:cxn modelId="{70E1EB5F-1174-4C03-917B-A4EDEBA36DD0}" type="presParOf" srcId="{CB0DC180-8568-44EB-9EAB-EA5451E9CF14}" destId="{B0B2AA04-188C-472B-BF23-4ACE9B6486BB}" srcOrd="1" destOrd="0" presId="urn:microsoft.com/office/officeart/2008/layout/PictureAccentList"/>
    <dgm:cxn modelId="{227D5A57-A88A-4749-A869-49D1D757A593}" type="presParOf" srcId="{B0B2AA04-188C-472B-BF23-4ACE9B6486BB}" destId="{5F078DF3-C6C9-49BC-8727-2BAD75439B2E}" srcOrd="0" destOrd="0" presId="urn:microsoft.com/office/officeart/2008/layout/PictureAccentList"/>
    <dgm:cxn modelId="{17A9D384-5971-4F72-B04F-785788C87D5F}" type="presParOf" srcId="{5F078DF3-C6C9-49BC-8727-2BAD75439B2E}" destId="{391A9827-FEDB-4520-979C-D557DF663EE3}" srcOrd="0" destOrd="0" presId="urn:microsoft.com/office/officeart/2008/layout/PictureAccentList"/>
    <dgm:cxn modelId="{B240A736-24F2-4E40-8030-6585DD885EAA}" type="presParOf" srcId="{5F078DF3-C6C9-49BC-8727-2BAD75439B2E}" destId="{949B02CE-0849-40C4-86B0-4747947DBA63}" srcOrd="1" destOrd="0" presId="urn:microsoft.com/office/officeart/2008/layout/PictureAccentList"/>
    <dgm:cxn modelId="{229B59A1-86D0-4356-B29E-8716EECCFB70}" type="presParOf" srcId="{B0B2AA04-188C-472B-BF23-4ACE9B6486BB}" destId="{14D01C2E-F0CA-4141-84FE-FDB7ED8094A4}" srcOrd="1" destOrd="0" presId="urn:microsoft.com/office/officeart/2008/layout/PictureAccentList"/>
    <dgm:cxn modelId="{DA134262-87BF-492B-AA09-CBEC5CE5EC70}" type="presParOf" srcId="{14D01C2E-F0CA-4141-84FE-FDB7ED8094A4}" destId="{3D2A61A2-F6E0-4313-8411-5B67DECFCDED}" srcOrd="0" destOrd="0" presId="urn:microsoft.com/office/officeart/2008/layout/PictureAccentList"/>
    <dgm:cxn modelId="{A8A5DD62-4C23-4A5D-959D-28847D896D63}" type="presParOf" srcId="{14D01C2E-F0CA-4141-84FE-FDB7ED8094A4}" destId="{08F56308-314A-44CE-AB20-B3ADE00D0F8C}" srcOrd="1" destOrd="0" presId="urn:microsoft.com/office/officeart/2008/layout/PictureAccentList"/>
    <dgm:cxn modelId="{83D12293-4C60-4210-95DD-E7EA669764A1}" type="presParOf" srcId="{B0B2AA04-188C-472B-BF23-4ACE9B6486BB}" destId="{29CD6A1F-EDAA-4B2B-9B00-61F2323903C9}" srcOrd="2" destOrd="0" presId="urn:microsoft.com/office/officeart/2008/layout/PictureAccentList"/>
    <dgm:cxn modelId="{DC036813-BF24-4D39-AB09-2156209EB480}" type="presParOf" srcId="{29CD6A1F-EDAA-4B2B-9B00-61F2323903C9}" destId="{199EBE62-BE79-48BC-A1C4-55750D435AE2}" srcOrd="0" destOrd="0" presId="urn:microsoft.com/office/officeart/2008/layout/PictureAccentList"/>
    <dgm:cxn modelId="{AB4E84A9-2918-4FEE-905D-6092D8E4B550}" type="presParOf" srcId="{29CD6A1F-EDAA-4B2B-9B00-61F2323903C9}" destId="{D988C461-75FC-483F-A0F0-94A8AA9B34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1DD42E-E596-4B79-B38B-1279A81E4E6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9906F69-495F-4F82-8A0C-290A5E446855}">
      <dgm:prSet phldrT="[Text]" custT="1"/>
      <dgm:spPr/>
      <dgm:t>
        <a:bodyPr/>
        <a:lstStyle/>
        <a:p>
          <a:r>
            <a:rPr lang="es-MX" sz="2800" dirty="0" smtClean="0"/>
            <a:t>Carencias </a:t>
          </a:r>
          <a:endParaRPr lang="es-MX" sz="2800" dirty="0"/>
        </a:p>
      </dgm:t>
    </dgm:pt>
    <dgm:pt modelId="{C8057188-D60E-4688-A6F4-463EC4820076}" type="parTrans" cxnId="{149BB9E9-8294-430E-B0DB-82C3F036D3DC}">
      <dgm:prSet/>
      <dgm:spPr/>
      <dgm:t>
        <a:bodyPr/>
        <a:lstStyle/>
        <a:p>
          <a:endParaRPr lang="es-MX"/>
        </a:p>
      </dgm:t>
    </dgm:pt>
    <dgm:pt modelId="{DE836EDA-053D-437B-AA1D-9BF92B29C78C}" type="sibTrans" cxnId="{149BB9E9-8294-430E-B0DB-82C3F036D3DC}">
      <dgm:prSet/>
      <dgm:spPr/>
      <dgm:t>
        <a:bodyPr/>
        <a:lstStyle/>
        <a:p>
          <a:endParaRPr lang="es-MX"/>
        </a:p>
      </dgm:t>
    </dgm:pt>
    <dgm:pt modelId="{30580259-C23F-4654-B37E-E2F7D4EE6E67}">
      <dgm:prSet phldrT="[Text]"/>
      <dgm:spPr/>
      <dgm:t>
        <a:bodyPr/>
        <a:lstStyle/>
        <a:p>
          <a:r>
            <a:rPr lang="es-MX" dirty="0" smtClean="0"/>
            <a:t>Conocimiento de la infraestructura y equipo de laboratorio </a:t>
          </a:r>
          <a:endParaRPr lang="es-MX" dirty="0"/>
        </a:p>
      </dgm:t>
    </dgm:pt>
    <dgm:pt modelId="{14C32FBD-419F-430D-855E-6BCBFD175614}" type="parTrans" cxnId="{31479E48-C673-4ABF-9C1E-8085ACE58F90}">
      <dgm:prSet/>
      <dgm:spPr/>
      <dgm:t>
        <a:bodyPr/>
        <a:lstStyle/>
        <a:p>
          <a:endParaRPr lang="es-MX"/>
        </a:p>
      </dgm:t>
    </dgm:pt>
    <dgm:pt modelId="{C6480827-F858-4867-B49F-E6FE6134C61C}" type="sibTrans" cxnId="{31479E48-C673-4ABF-9C1E-8085ACE58F90}">
      <dgm:prSet/>
      <dgm:spPr/>
      <dgm:t>
        <a:bodyPr/>
        <a:lstStyle/>
        <a:p>
          <a:endParaRPr lang="es-MX"/>
        </a:p>
      </dgm:t>
    </dgm:pt>
    <dgm:pt modelId="{6C96B34E-A986-4317-8907-11B754DAA4EF}">
      <dgm:prSet phldrT="[Text]"/>
      <dgm:spPr/>
      <dgm:t>
        <a:bodyPr/>
        <a:lstStyle/>
        <a:p>
          <a:r>
            <a:rPr lang="es-MX" dirty="0" smtClean="0"/>
            <a:t>Técnicas de biología molecular </a:t>
          </a:r>
        </a:p>
      </dgm:t>
    </dgm:pt>
    <dgm:pt modelId="{33826507-FBF3-4439-98F4-3B7467901B53}" type="parTrans" cxnId="{2DBFD53A-72C8-4B3D-904F-D34EEED28FDA}">
      <dgm:prSet/>
      <dgm:spPr/>
      <dgm:t>
        <a:bodyPr/>
        <a:lstStyle/>
        <a:p>
          <a:endParaRPr lang="es-MX"/>
        </a:p>
      </dgm:t>
    </dgm:pt>
    <dgm:pt modelId="{48266739-586C-463D-83B0-29EC7F4DD155}" type="sibTrans" cxnId="{2DBFD53A-72C8-4B3D-904F-D34EEED28FDA}">
      <dgm:prSet/>
      <dgm:spPr/>
      <dgm:t>
        <a:bodyPr/>
        <a:lstStyle/>
        <a:p>
          <a:endParaRPr lang="es-MX"/>
        </a:p>
      </dgm:t>
    </dgm:pt>
    <dgm:pt modelId="{82392752-A615-4B41-85ED-518BD4CF7C83}">
      <dgm:prSet phldrT="[Text]"/>
      <dgm:spPr/>
      <dgm:t>
        <a:bodyPr/>
        <a:lstStyle/>
        <a:p>
          <a:r>
            <a:rPr lang="es-MX" dirty="0" smtClean="0"/>
            <a:t>Microbiología </a:t>
          </a:r>
        </a:p>
      </dgm:t>
    </dgm:pt>
    <dgm:pt modelId="{12E9126D-95B0-444C-B622-47F8D055F5BA}" type="parTrans" cxnId="{24BCEF05-E7D6-495A-BE8A-DAFFAC1C1988}">
      <dgm:prSet/>
      <dgm:spPr/>
      <dgm:t>
        <a:bodyPr/>
        <a:lstStyle/>
        <a:p>
          <a:endParaRPr lang="es-MX"/>
        </a:p>
      </dgm:t>
    </dgm:pt>
    <dgm:pt modelId="{E871D7DC-620A-40A5-B4AD-201832CFF630}" type="sibTrans" cxnId="{24BCEF05-E7D6-495A-BE8A-DAFFAC1C1988}">
      <dgm:prSet/>
      <dgm:spPr/>
      <dgm:t>
        <a:bodyPr/>
        <a:lstStyle/>
        <a:p>
          <a:endParaRPr lang="es-MX"/>
        </a:p>
      </dgm:t>
    </dgm:pt>
    <dgm:pt modelId="{EDE4ED8E-F2E4-489B-90B8-62AFCE4EFCC2}" type="pres">
      <dgm:prSet presAssocID="{501DD42E-E596-4B79-B38B-1279A81E4E6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B0DC180-8568-44EB-9EAB-EA5451E9CF14}" type="pres">
      <dgm:prSet presAssocID="{C9906F69-495F-4F82-8A0C-290A5E44685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3E8CFE8A-6F51-419A-BD86-48D28FC81A7F}" type="pres">
      <dgm:prSet presAssocID="{C9906F69-495F-4F82-8A0C-290A5E446855}" presName="rootComposite" presStyleCnt="0">
        <dgm:presLayoutVars/>
      </dgm:prSet>
      <dgm:spPr/>
      <dgm:t>
        <a:bodyPr/>
        <a:lstStyle/>
        <a:p>
          <a:endParaRPr lang="es-MX"/>
        </a:p>
      </dgm:t>
    </dgm:pt>
    <dgm:pt modelId="{2D05C6C7-17FC-45C9-AB2C-0EF9AC08E265}" type="pres">
      <dgm:prSet presAssocID="{C9906F69-495F-4F82-8A0C-290A5E4468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MX"/>
        </a:p>
      </dgm:t>
    </dgm:pt>
    <dgm:pt modelId="{B0B2AA04-188C-472B-BF23-4ACE9B6486BB}" type="pres">
      <dgm:prSet presAssocID="{C9906F69-495F-4F82-8A0C-290A5E44685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5F078DF3-C6C9-49BC-8727-2BAD75439B2E}" type="pres">
      <dgm:prSet presAssocID="{30580259-C23F-4654-B37E-E2F7D4EE6E6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91A9827-FEDB-4520-979C-D557DF663EE3}" type="pres">
      <dgm:prSet presAssocID="{30580259-C23F-4654-B37E-E2F7D4EE6E67}" presName="Image" presStyleLbl="node1" presStyleIdx="0" presStyleCnt="3" custScaleX="12560" custScaleY="25197"/>
      <dgm:spPr/>
      <dgm:t>
        <a:bodyPr/>
        <a:lstStyle/>
        <a:p>
          <a:endParaRPr lang="es-MX"/>
        </a:p>
      </dgm:t>
    </dgm:pt>
    <dgm:pt modelId="{949B02CE-0849-40C4-86B0-4747947DBA63}" type="pres">
      <dgm:prSet presAssocID="{30580259-C23F-4654-B37E-E2F7D4EE6E67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01C2E-F0CA-4141-84FE-FDB7ED8094A4}" type="pres">
      <dgm:prSet presAssocID="{6C96B34E-A986-4317-8907-11B754DAA4E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D2A61A2-F6E0-4313-8411-5B67DECFCDED}" type="pres">
      <dgm:prSet presAssocID="{6C96B34E-A986-4317-8907-11B754DAA4EF}" presName="Image" presStyleLbl="node1" presStyleIdx="1" presStyleCnt="3" custFlipHor="1" custScaleX="11811" custScaleY="20110"/>
      <dgm:spPr/>
      <dgm:t>
        <a:bodyPr/>
        <a:lstStyle/>
        <a:p>
          <a:endParaRPr lang="es-MX"/>
        </a:p>
      </dgm:t>
    </dgm:pt>
    <dgm:pt modelId="{08F56308-314A-44CE-AB20-B3ADE00D0F8C}" type="pres">
      <dgm:prSet presAssocID="{6C96B34E-A986-4317-8907-11B754DAA4E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CD6A1F-EDAA-4B2B-9B00-61F2323903C9}" type="pres">
      <dgm:prSet presAssocID="{82392752-A615-4B41-85ED-518BD4CF7C83}" presName="childComposite" presStyleCnt="0">
        <dgm:presLayoutVars>
          <dgm:chMax val="0"/>
          <dgm:chPref val="0"/>
        </dgm:presLayoutVars>
      </dgm:prSet>
      <dgm:spPr/>
    </dgm:pt>
    <dgm:pt modelId="{199EBE62-BE79-48BC-A1C4-55750D435AE2}" type="pres">
      <dgm:prSet presAssocID="{82392752-A615-4B41-85ED-518BD4CF7C83}" presName="Image" presStyleLbl="node1" presStyleIdx="2" presStyleCnt="3" custScaleX="13479" custScaleY="22334"/>
      <dgm:spPr/>
    </dgm:pt>
    <dgm:pt modelId="{D988C461-75FC-483F-A0F0-94A8AA9B342C}" type="pres">
      <dgm:prSet presAssocID="{82392752-A615-4B41-85ED-518BD4CF7C8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9BB9E9-8294-430E-B0DB-82C3F036D3DC}" srcId="{501DD42E-E596-4B79-B38B-1279A81E4E61}" destId="{C9906F69-495F-4F82-8A0C-290A5E446855}" srcOrd="0" destOrd="0" parTransId="{C8057188-D60E-4688-A6F4-463EC4820076}" sibTransId="{DE836EDA-053D-437B-AA1D-9BF92B29C78C}"/>
    <dgm:cxn modelId="{49333A59-EF45-43C0-94B6-65F96A70C480}" type="presOf" srcId="{501DD42E-E596-4B79-B38B-1279A81E4E61}" destId="{EDE4ED8E-F2E4-489B-90B8-62AFCE4EFCC2}" srcOrd="0" destOrd="0" presId="urn:microsoft.com/office/officeart/2008/layout/PictureAccentList"/>
    <dgm:cxn modelId="{4CB1EC36-05F9-40E3-95A0-16A25485B76F}" type="presOf" srcId="{82392752-A615-4B41-85ED-518BD4CF7C83}" destId="{D988C461-75FC-483F-A0F0-94A8AA9B342C}" srcOrd="0" destOrd="0" presId="urn:microsoft.com/office/officeart/2008/layout/PictureAccentList"/>
    <dgm:cxn modelId="{A8F39D9A-919B-4559-9A67-E67B752DA144}" type="presOf" srcId="{6C96B34E-A986-4317-8907-11B754DAA4EF}" destId="{08F56308-314A-44CE-AB20-B3ADE00D0F8C}" srcOrd="0" destOrd="0" presId="urn:microsoft.com/office/officeart/2008/layout/PictureAccentList"/>
    <dgm:cxn modelId="{24BCEF05-E7D6-495A-BE8A-DAFFAC1C1988}" srcId="{C9906F69-495F-4F82-8A0C-290A5E446855}" destId="{82392752-A615-4B41-85ED-518BD4CF7C83}" srcOrd="2" destOrd="0" parTransId="{12E9126D-95B0-444C-B622-47F8D055F5BA}" sibTransId="{E871D7DC-620A-40A5-B4AD-201832CFF630}"/>
    <dgm:cxn modelId="{31479E48-C673-4ABF-9C1E-8085ACE58F90}" srcId="{C9906F69-495F-4F82-8A0C-290A5E446855}" destId="{30580259-C23F-4654-B37E-E2F7D4EE6E67}" srcOrd="0" destOrd="0" parTransId="{14C32FBD-419F-430D-855E-6BCBFD175614}" sibTransId="{C6480827-F858-4867-B49F-E6FE6134C61C}"/>
    <dgm:cxn modelId="{2DBFD53A-72C8-4B3D-904F-D34EEED28FDA}" srcId="{C9906F69-495F-4F82-8A0C-290A5E446855}" destId="{6C96B34E-A986-4317-8907-11B754DAA4EF}" srcOrd="1" destOrd="0" parTransId="{33826507-FBF3-4439-98F4-3B7467901B53}" sibTransId="{48266739-586C-463D-83B0-29EC7F4DD155}"/>
    <dgm:cxn modelId="{3F789C4B-3732-469B-A97E-13BE097DDF3E}" type="presOf" srcId="{30580259-C23F-4654-B37E-E2F7D4EE6E67}" destId="{949B02CE-0849-40C4-86B0-4747947DBA63}" srcOrd="0" destOrd="0" presId="urn:microsoft.com/office/officeart/2008/layout/PictureAccentList"/>
    <dgm:cxn modelId="{BE24BBF4-0C4E-4E2D-864B-136D403EA3E1}" type="presOf" srcId="{C9906F69-495F-4F82-8A0C-290A5E446855}" destId="{2D05C6C7-17FC-45C9-AB2C-0EF9AC08E265}" srcOrd="0" destOrd="0" presId="urn:microsoft.com/office/officeart/2008/layout/PictureAccentList"/>
    <dgm:cxn modelId="{80C8D91D-80D0-4402-8496-2C3337E8FBEF}" type="presParOf" srcId="{EDE4ED8E-F2E4-489B-90B8-62AFCE4EFCC2}" destId="{CB0DC180-8568-44EB-9EAB-EA5451E9CF14}" srcOrd="0" destOrd="0" presId="urn:microsoft.com/office/officeart/2008/layout/PictureAccentList"/>
    <dgm:cxn modelId="{2AC6C494-CCAD-4932-A742-1C3D542923C7}" type="presParOf" srcId="{CB0DC180-8568-44EB-9EAB-EA5451E9CF14}" destId="{3E8CFE8A-6F51-419A-BD86-48D28FC81A7F}" srcOrd="0" destOrd="0" presId="urn:microsoft.com/office/officeart/2008/layout/PictureAccentList"/>
    <dgm:cxn modelId="{19276C59-8201-408A-8B68-1F4084144A49}" type="presParOf" srcId="{3E8CFE8A-6F51-419A-BD86-48D28FC81A7F}" destId="{2D05C6C7-17FC-45C9-AB2C-0EF9AC08E265}" srcOrd="0" destOrd="0" presId="urn:microsoft.com/office/officeart/2008/layout/PictureAccentList"/>
    <dgm:cxn modelId="{B4FB8A8B-0F4E-4E09-A94E-35370688687F}" type="presParOf" srcId="{CB0DC180-8568-44EB-9EAB-EA5451E9CF14}" destId="{B0B2AA04-188C-472B-BF23-4ACE9B6486BB}" srcOrd="1" destOrd="0" presId="urn:microsoft.com/office/officeart/2008/layout/PictureAccentList"/>
    <dgm:cxn modelId="{020BC6A4-B0E6-4841-97BB-6D66CFE1E9BE}" type="presParOf" srcId="{B0B2AA04-188C-472B-BF23-4ACE9B6486BB}" destId="{5F078DF3-C6C9-49BC-8727-2BAD75439B2E}" srcOrd="0" destOrd="0" presId="urn:microsoft.com/office/officeart/2008/layout/PictureAccentList"/>
    <dgm:cxn modelId="{23742BFE-8F89-43F2-A444-A6980287B564}" type="presParOf" srcId="{5F078DF3-C6C9-49BC-8727-2BAD75439B2E}" destId="{391A9827-FEDB-4520-979C-D557DF663EE3}" srcOrd="0" destOrd="0" presId="urn:microsoft.com/office/officeart/2008/layout/PictureAccentList"/>
    <dgm:cxn modelId="{B01B105C-E3F7-4647-9C89-2D10EEECFE00}" type="presParOf" srcId="{5F078DF3-C6C9-49BC-8727-2BAD75439B2E}" destId="{949B02CE-0849-40C4-86B0-4747947DBA63}" srcOrd="1" destOrd="0" presId="urn:microsoft.com/office/officeart/2008/layout/PictureAccentList"/>
    <dgm:cxn modelId="{6AB64E97-D721-40E7-B9F6-A9844AF8C585}" type="presParOf" srcId="{B0B2AA04-188C-472B-BF23-4ACE9B6486BB}" destId="{14D01C2E-F0CA-4141-84FE-FDB7ED8094A4}" srcOrd="1" destOrd="0" presId="urn:microsoft.com/office/officeart/2008/layout/PictureAccentList"/>
    <dgm:cxn modelId="{617225B0-EBC9-4D7A-A301-D9E41F55A9E3}" type="presParOf" srcId="{14D01C2E-F0CA-4141-84FE-FDB7ED8094A4}" destId="{3D2A61A2-F6E0-4313-8411-5B67DECFCDED}" srcOrd="0" destOrd="0" presId="urn:microsoft.com/office/officeart/2008/layout/PictureAccentList"/>
    <dgm:cxn modelId="{6EA8E060-B781-4C20-A879-7A1946D6FDCA}" type="presParOf" srcId="{14D01C2E-F0CA-4141-84FE-FDB7ED8094A4}" destId="{08F56308-314A-44CE-AB20-B3ADE00D0F8C}" srcOrd="1" destOrd="0" presId="urn:microsoft.com/office/officeart/2008/layout/PictureAccentList"/>
    <dgm:cxn modelId="{CB16293A-7420-4E0B-A730-91474A9C0316}" type="presParOf" srcId="{B0B2AA04-188C-472B-BF23-4ACE9B6486BB}" destId="{29CD6A1F-EDAA-4B2B-9B00-61F2323903C9}" srcOrd="2" destOrd="0" presId="urn:microsoft.com/office/officeart/2008/layout/PictureAccentList"/>
    <dgm:cxn modelId="{ECCF4228-3CFD-42C5-8482-F97D35B4F0A8}" type="presParOf" srcId="{29CD6A1F-EDAA-4B2B-9B00-61F2323903C9}" destId="{199EBE62-BE79-48BC-A1C4-55750D435AE2}" srcOrd="0" destOrd="0" presId="urn:microsoft.com/office/officeart/2008/layout/PictureAccentList"/>
    <dgm:cxn modelId="{C60AB107-1D03-4451-A35D-5B88C70E48BB}" type="presParOf" srcId="{29CD6A1F-EDAA-4B2B-9B00-61F2323903C9}" destId="{D988C461-75FC-483F-A0F0-94A8AA9B34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A57A1-D160-4EFD-BE91-F682EB17BA4D}">
      <dsp:nvSpPr>
        <dsp:cNvPr id="0" name=""/>
        <dsp:cNvSpPr/>
      </dsp:nvSpPr>
      <dsp:spPr>
        <a:xfrm>
          <a:off x="0" y="0"/>
          <a:ext cx="11668435" cy="13695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Centro Público de Investigación del sistema </a:t>
          </a:r>
          <a:r>
            <a:rPr lang="es-MX" sz="2500" kern="1200" dirty="0" err="1" smtClean="0"/>
            <a:t>CONACyT</a:t>
          </a:r>
          <a:r>
            <a:rPr lang="es-MX" sz="2500" kern="1200" dirty="0" smtClean="0"/>
            <a:t>, que cultiva las ciencias naturales y exactas.</a:t>
          </a:r>
          <a:endParaRPr lang="es-MX" sz="2500" kern="1200" dirty="0"/>
        </a:p>
      </dsp:txBody>
      <dsp:txXfrm>
        <a:off x="66855" y="66855"/>
        <a:ext cx="11534725" cy="1235818"/>
      </dsp:txXfrm>
    </dsp:sp>
    <dsp:sp modelId="{241D7FC9-5608-44BF-A7D4-C730EAC1BBD6}">
      <dsp:nvSpPr>
        <dsp:cNvPr id="0" name=""/>
        <dsp:cNvSpPr/>
      </dsp:nvSpPr>
      <dsp:spPr>
        <a:xfrm>
          <a:off x="0" y="1670747"/>
          <a:ext cx="1166843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Genera, difunde y divulga conocimiento, forma recursos humanos y desarrolla proyectos y servicios tecnológicos para los sectores académico, empresarial, social y gubernamental.</a:t>
          </a:r>
          <a:endParaRPr lang="es-MX" sz="2500" kern="1200" dirty="0"/>
        </a:p>
      </dsp:txBody>
      <dsp:txXfrm>
        <a:off x="68680" y="1739427"/>
        <a:ext cx="11531075" cy="1269564"/>
      </dsp:txXfrm>
    </dsp:sp>
    <dsp:sp modelId="{C6A1499A-C714-41C2-8C7A-1ACA3D6C79D5}">
      <dsp:nvSpPr>
        <dsp:cNvPr id="0" name=""/>
        <dsp:cNvSpPr/>
      </dsp:nvSpPr>
      <dsp:spPr>
        <a:xfrm>
          <a:off x="0" y="3264872"/>
          <a:ext cx="1166843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Líneas de investigación en las disciplinas de Biología Molecular, Materiales Avanzados, Matemáticas Aplicadas, Ciencias Ambientales y </a:t>
          </a:r>
          <a:r>
            <a:rPr lang="es-MX" sz="2500" kern="1200" dirty="0" err="1" smtClean="0"/>
            <a:t>Geociencias</a:t>
          </a:r>
          <a:r>
            <a:rPr lang="es-MX" sz="2500" kern="1200" dirty="0" smtClean="0"/>
            <a:t> Aplicadas. </a:t>
          </a:r>
          <a:endParaRPr lang="es-MX" sz="2500" kern="1200" dirty="0"/>
        </a:p>
      </dsp:txBody>
      <dsp:txXfrm>
        <a:off x="68680" y="3333552"/>
        <a:ext cx="11531075" cy="12695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83AE-C38B-4226-AF26-609F7699E8EF}">
      <dsp:nvSpPr>
        <dsp:cNvPr id="0" name=""/>
        <dsp:cNvSpPr/>
      </dsp:nvSpPr>
      <dsp:spPr>
        <a:xfrm>
          <a:off x="0" y="588173"/>
          <a:ext cx="1159136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El haber realizado prácticas profesionales en esta Institución me permitió ampliar mi conocimiento acerca del trabajo que implica el mundo de la investigación y adentrarme en la realidad del mundo laboral. </a:t>
          </a:r>
          <a:endParaRPr lang="es-MX" sz="2500" kern="1200" dirty="0"/>
        </a:p>
      </dsp:txBody>
      <dsp:txXfrm>
        <a:off x="68680" y="656853"/>
        <a:ext cx="11454005" cy="1269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83AE-C38B-4226-AF26-609F7699E8EF}">
      <dsp:nvSpPr>
        <dsp:cNvPr id="0" name=""/>
        <dsp:cNvSpPr/>
      </dsp:nvSpPr>
      <dsp:spPr>
        <a:xfrm>
          <a:off x="0" y="588173"/>
          <a:ext cx="11591365" cy="1406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Proveer un espacio alternativo para el cultivo de las ciencias naturales y exactas, así como para desarrollar tecnologías vinculadas a la solución de problemas locales, regionales y nacionales</a:t>
          </a:r>
          <a:endParaRPr lang="es-MX" sz="2500" kern="1200" dirty="0"/>
        </a:p>
      </dsp:txBody>
      <dsp:txXfrm>
        <a:off x="68680" y="656853"/>
        <a:ext cx="11454005" cy="1269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9BC2A-0E01-49CE-8A15-96C4128DC95D}">
      <dsp:nvSpPr>
        <dsp:cNvPr id="0" name=""/>
        <dsp:cNvSpPr/>
      </dsp:nvSpPr>
      <dsp:spPr>
        <a:xfrm>
          <a:off x="5246" y="2192"/>
          <a:ext cx="11204354" cy="1221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División de Ciencias Ambientales </a:t>
          </a:r>
          <a:endParaRPr lang="es-MX" sz="2800" kern="1200" dirty="0"/>
        </a:p>
      </dsp:txBody>
      <dsp:txXfrm>
        <a:off x="41019" y="37965"/>
        <a:ext cx="11132808" cy="1149838"/>
      </dsp:txXfrm>
    </dsp:sp>
    <dsp:sp modelId="{3E11233B-F78E-4880-B1CB-192987C77E35}">
      <dsp:nvSpPr>
        <dsp:cNvPr id="0" name=""/>
        <dsp:cNvSpPr/>
      </dsp:nvSpPr>
      <dsp:spPr>
        <a:xfrm>
          <a:off x="5246" y="1413090"/>
          <a:ext cx="11204354" cy="1221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Ecología Microbiana </a:t>
          </a:r>
          <a:endParaRPr lang="es-MX" sz="2800" kern="1200" dirty="0"/>
        </a:p>
      </dsp:txBody>
      <dsp:txXfrm>
        <a:off x="41019" y="1448863"/>
        <a:ext cx="11132808" cy="1149838"/>
      </dsp:txXfrm>
    </dsp:sp>
    <dsp:sp modelId="{8CD126B5-F1B9-4D9E-9CB9-28EEF9A58106}">
      <dsp:nvSpPr>
        <dsp:cNvPr id="0" name=""/>
        <dsp:cNvSpPr/>
      </dsp:nvSpPr>
      <dsp:spPr>
        <a:xfrm>
          <a:off x="5246" y="2823988"/>
          <a:ext cx="5486951" cy="1221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Laboratorio</a:t>
          </a:r>
          <a:r>
            <a:rPr lang="es-MX" sz="1900" kern="1200" baseline="0" dirty="0" smtClean="0"/>
            <a:t> de Ecología Microbiana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baseline="0" dirty="0" smtClean="0"/>
            <a:t>Laboratorio de Ecología de suelos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baseline="0" dirty="0" smtClean="0"/>
            <a:t>Laboratorio de Ecología Experimental </a:t>
          </a:r>
          <a:endParaRPr lang="es-MX" sz="1900" kern="1200" dirty="0"/>
        </a:p>
      </dsp:txBody>
      <dsp:txXfrm>
        <a:off x="41019" y="2859761"/>
        <a:ext cx="5415405" cy="1149838"/>
      </dsp:txXfrm>
    </dsp:sp>
    <dsp:sp modelId="{3BAEFE3F-267B-4706-84D8-D23465F44241}">
      <dsp:nvSpPr>
        <dsp:cNvPr id="0" name=""/>
        <dsp:cNvSpPr/>
      </dsp:nvSpPr>
      <dsp:spPr>
        <a:xfrm>
          <a:off x="5722649" y="2823988"/>
          <a:ext cx="5486951" cy="12213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Dra. </a:t>
          </a:r>
          <a:r>
            <a:rPr lang="es-MX" sz="1900" kern="1200" dirty="0" err="1" smtClean="0"/>
            <a:t>Nguyen</a:t>
          </a:r>
          <a:r>
            <a:rPr lang="es-MX" sz="1900" kern="1200" dirty="0" smtClean="0"/>
            <a:t> Esmeralda López Lozano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Investigadora cátedras IPICYT-CONACYT </a:t>
          </a:r>
          <a:endParaRPr lang="es-MX" sz="1900" kern="1200" dirty="0"/>
        </a:p>
      </dsp:txBody>
      <dsp:txXfrm>
        <a:off x="5758422" y="2859761"/>
        <a:ext cx="5415405" cy="1149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AFEFD-4F34-47EE-AF56-41DA683D51D7}">
      <dsp:nvSpPr>
        <dsp:cNvPr id="0" name=""/>
        <dsp:cNvSpPr/>
      </dsp:nvSpPr>
      <dsp:spPr>
        <a:xfrm>
          <a:off x="0" y="0"/>
          <a:ext cx="10988489" cy="108921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Aislamiento y caracterización de bacterias promotoras del crecimiento vegetal a partir de plantas silvestres de zonas áridas</a:t>
          </a:r>
          <a:endParaRPr lang="es-MX" sz="2600" kern="1200" dirty="0"/>
        </a:p>
      </dsp:txBody>
      <dsp:txXfrm>
        <a:off x="0" y="0"/>
        <a:ext cx="10988489" cy="1089211"/>
      </dsp:txXfrm>
    </dsp:sp>
    <dsp:sp modelId="{BF7F948B-9B27-4224-949E-95DBAA57E4DC}">
      <dsp:nvSpPr>
        <dsp:cNvPr id="0" name=""/>
        <dsp:cNvSpPr/>
      </dsp:nvSpPr>
      <dsp:spPr>
        <a:xfrm>
          <a:off x="0" y="1089211"/>
          <a:ext cx="5494244" cy="228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Identificar bacterias promotoras del crecimiento en la rizosfera de </a:t>
          </a:r>
          <a:r>
            <a:rPr lang="es-MX" sz="2600" i="1" kern="1200" dirty="0" err="1" smtClean="0"/>
            <a:t>Echinocactus</a:t>
          </a:r>
          <a:r>
            <a:rPr lang="es-MX" sz="2600" i="1" kern="1200" dirty="0" smtClean="0"/>
            <a:t> </a:t>
          </a:r>
          <a:r>
            <a:rPr lang="es-MX" sz="2600" i="1" kern="1200" dirty="0" err="1" smtClean="0"/>
            <a:t>platyacanthus</a:t>
          </a:r>
          <a:r>
            <a:rPr lang="es-MX" sz="2600" kern="1200" dirty="0" smtClean="0"/>
            <a:t>, para utilizarlas tanto en la conservación de especies nativas  como en la agricultura. </a:t>
          </a:r>
          <a:endParaRPr lang="es-MX" sz="2600" kern="1200" dirty="0"/>
        </a:p>
      </dsp:txBody>
      <dsp:txXfrm>
        <a:off x="0" y="1089211"/>
        <a:ext cx="5494244" cy="2287344"/>
      </dsp:txXfrm>
    </dsp:sp>
    <dsp:sp modelId="{46752AEC-98D4-4C5E-9C42-86B2D27BB5CF}">
      <dsp:nvSpPr>
        <dsp:cNvPr id="0" name=""/>
        <dsp:cNvSpPr/>
      </dsp:nvSpPr>
      <dsp:spPr>
        <a:xfrm>
          <a:off x="5494244" y="1089211"/>
          <a:ext cx="5494244" cy="2287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5494244" y="1089211"/>
        <a:ext cx="5494244" cy="2287344"/>
      </dsp:txXfrm>
    </dsp:sp>
    <dsp:sp modelId="{1CCDA5CA-49B1-4E5B-8705-C94D13BBDB2F}">
      <dsp:nvSpPr>
        <dsp:cNvPr id="0" name=""/>
        <dsp:cNvSpPr/>
      </dsp:nvSpPr>
      <dsp:spPr>
        <a:xfrm>
          <a:off x="0" y="3376556"/>
          <a:ext cx="10988489" cy="25414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FB6E5-C0C7-45E5-A44B-774FFCD09771}">
      <dsp:nvSpPr>
        <dsp:cNvPr id="0" name=""/>
        <dsp:cNvSpPr/>
      </dsp:nvSpPr>
      <dsp:spPr>
        <a:xfrm>
          <a:off x="1579811" y="2105"/>
          <a:ext cx="3586090" cy="2151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Crecimiento e identificación de cepas </a:t>
          </a:r>
          <a:endParaRPr lang="es-MX" sz="2300" kern="1200" dirty="0"/>
        </a:p>
      </dsp:txBody>
      <dsp:txXfrm>
        <a:off x="1579811" y="2105"/>
        <a:ext cx="3586090" cy="2151654"/>
      </dsp:txXfrm>
    </dsp:sp>
    <dsp:sp modelId="{747A46F7-4867-4273-AAC4-A3C9DF5D23D3}">
      <dsp:nvSpPr>
        <dsp:cNvPr id="0" name=""/>
        <dsp:cNvSpPr/>
      </dsp:nvSpPr>
      <dsp:spPr>
        <a:xfrm>
          <a:off x="5524510" y="2105"/>
          <a:ext cx="3586090" cy="2151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Cuantificación de la producción de ácido indolacético </a:t>
          </a:r>
          <a:endParaRPr lang="es-MX" sz="2300" kern="1200" dirty="0"/>
        </a:p>
      </dsp:txBody>
      <dsp:txXfrm>
        <a:off x="5524510" y="2105"/>
        <a:ext cx="3586090" cy="2151654"/>
      </dsp:txXfrm>
    </dsp:sp>
    <dsp:sp modelId="{FE0CD5CF-7D03-4317-B730-D3415A5E7BC8}">
      <dsp:nvSpPr>
        <dsp:cNvPr id="0" name=""/>
        <dsp:cNvSpPr/>
      </dsp:nvSpPr>
      <dsp:spPr>
        <a:xfrm>
          <a:off x="1579811" y="2512369"/>
          <a:ext cx="3586090" cy="2151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Evaluación de la capacidad de inhibir al hongo patógeno </a:t>
          </a:r>
          <a:r>
            <a:rPr lang="es-MX" sz="2300" i="1" kern="1200" dirty="0" smtClean="0"/>
            <a:t>Fusarium </a:t>
          </a:r>
          <a:r>
            <a:rPr lang="es-MX" sz="2300" i="1" kern="1200" dirty="0" err="1" smtClean="0"/>
            <a:t>oxysporum</a:t>
          </a:r>
          <a:r>
            <a:rPr lang="es-MX" sz="2300" i="1" kern="1200" dirty="0" smtClean="0"/>
            <a:t> </a:t>
          </a:r>
          <a:endParaRPr lang="es-MX" sz="2300" i="1" kern="1200" dirty="0"/>
        </a:p>
      </dsp:txBody>
      <dsp:txXfrm>
        <a:off x="1579811" y="2512369"/>
        <a:ext cx="3586090" cy="2151654"/>
      </dsp:txXfrm>
    </dsp:sp>
    <dsp:sp modelId="{068B086E-75E3-480B-B470-52503736C8BA}">
      <dsp:nvSpPr>
        <dsp:cNvPr id="0" name=""/>
        <dsp:cNvSpPr/>
      </dsp:nvSpPr>
      <dsp:spPr>
        <a:xfrm>
          <a:off x="5524510" y="2512369"/>
          <a:ext cx="3586090" cy="21516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Evaluación de la promoción de la germinación en semillas de distintas especies y la promoción del  crecimiento de las plántulas</a:t>
          </a:r>
          <a:endParaRPr lang="es-MX" sz="2300" kern="1200" dirty="0"/>
        </a:p>
      </dsp:txBody>
      <dsp:txXfrm>
        <a:off x="5524510" y="2512369"/>
        <a:ext cx="3586090" cy="2151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4A6A5-DD05-4DD2-9284-2C28D665630F}">
      <dsp:nvSpPr>
        <dsp:cNvPr id="0" name=""/>
        <dsp:cNvSpPr/>
      </dsp:nvSpPr>
      <dsp:spPr>
        <a:xfrm>
          <a:off x="264705" y="1256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54DD1-97F5-4315-A643-8FDC84D0D96E}">
      <dsp:nvSpPr>
        <dsp:cNvPr id="0" name=""/>
        <dsp:cNvSpPr/>
      </dsp:nvSpPr>
      <dsp:spPr>
        <a:xfrm>
          <a:off x="264705" y="1386055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Micropipetas</a:t>
          </a:r>
          <a:endParaRPr lang="es-MX" sz="1800" kern="1200" dirty="0"/>
        </a:p>
      </dsp:txBody>
      <dsp:txXfrm>
        <a:off x="264705" y="1386055"/>
        <a:ext cx="2009868" cy="745661"/>
      </dsp:txXfrm>
    </dsp:sp>
    <dsp:sp modelId="{590D11A6-C511-48FB-B37C-43EB45DFFA69}">
      <dsp:nvSpPr>
        <dsp:cNvPr id="0" name=""/>
        <dsp:cNvSpPr/>
      </dsp:nvSpPr>
      <dsp:spPr>
        <a:xfrm>
          <a:off x="2475645" y="1256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6C321-B0D5-408B-86C6-632055B83B53}">
      <dsp:nvSpPr>
        <dsp:cNvPr id="0" name=""/>
        <dsp:cNvSpPr/>
      </dsp:nvSpPr>
      <dsp:spPr>
        <a:xfrm>
          <a:off x="2475645" y="1386055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Termociclador</a:t>
          </a:r>
          <a:endParaRPr lang="es-MX" sz="1800" kern="1200" dirty="0"/>
        </a:p>
      </dsp:txBody>
      <dsp:txXfrm>
        <a:off x="2475645" y="1386055"/>
        <a:ext cx="2009868" cy="745661"/>
      </dsp:txXfrm>
    </dsp:sp>
    <dsp:sp modelId="{8ED42A73-569A-48E7-9024-731D137BA251}">
      <dsp:nvSpPr>
        <dsp:cNvPr id="0" name=""/>
        <dsp:cNvSpPr/>
      </dsp:nvSpPr>
      <dsp:spPr>
        <a:xfrm>
          <a:off x="4686584" y="1256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31551-B844-4786-8822-EC9B54A2248F}">
      <dsp:nvSpPr>
        <dsp:cNvPr id="0" name=""/>
        <dsp:cNvSpPr/>
      </dsp:nvSpPr>
      <dsp:spPr>
        <a:xfrm>
          <a:off x="4686584" y="1386055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Cámaras electroforéticas </a:t>
          </a:r>
          <a:endParaRPr lang="es-MX" sz="1800" kern="1200" dirty="0"/>
        </a:p>
      </dsp:txBody>
      <dsp:txXfrm>
        <a:off x="4686584" y="1386055"/>
        <a:ext cx="2009868" cy="745661"/>
      </dsp:txXfrm>
    </dsp:sp>
    <dsp:sp modelId="{EACECFD1-FE98-4D14-97B4-3D9040ACD56C}">
      <dsp:nvSpPr>
        <dsp:cNvPr id="0" name=""/>
        <dsp:cNvSpPr/>
      </dsp:nvSpPr>
      <dsp:spPr>
        <a:xfrm>
          <a:off x="7283278" y="1256"/>
          <a:ext cx="1406345" cy="138479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1FF97-CE95-4C19-8401-945263329427}">
      <dsp:nvSpPr>
        <dsp:cNvPr id="0" name=""/>
        <dsp:cNvSpPr/>
      </dsp:nvSpPr>
      <dsp:spPr>
        <a:xfrm>
          <a:off x="6897524" y="1386055"/>
          <a:ext cx="2177853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Fotodocumentador</a:t>
          </a: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6897524" y="1386055"/>
        <a:ext cx="2177853" cy="745661"/>
      </dsp:txXfrm>
    </dsp:sp>
    <dsp:sp modelId="{DF65CEFA-9404-4E00-B8E7-FCDDF637DAA6}">
      <dsp:nvSpPr>
        <dsp:cNvPr id="0" name=""/>
        <dsp:cNvSpPr/>
      </dsp:nvSpPr>
      <dsp:spPr>
        <a:xfrm>
          <a:off x="9519843" y="1256"/>
          <a:ext cx="1523078" cy="138479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B2B5C-036B-4EC8-A544-8AD1FA01E258}">
      <dsp:nvSpPr>
        <dsp:cNvPr id="0" name=""/>
        <dsp:cNvSpPr/>
      </dsp:nvSpPr>
      <dsp:spPr>
        <a:xfrm>
          <a:off x="9276448" y="1386055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Balanza analítica </a:t>
          </a:r>
          <a:endParaRPr lang="es-MX" sz="1800" kern="1200" dirty="0"/>
        </a:p>
      </dsp:txBody>
      <dsp:txXfrm>
        <a:off x="9276448" y="1386055"/>
        <a:ext cx="2009868" cy="745661"/>
      </dsp:txXfrm>
    </dsp:sp>
    <dsp:sp modelId="{1CD711C1-F8EA-4E66-A140-0EC36BF1E2A2}">
      <dsp:nvSpPr>
        <dsp:cNvPr id="0" name=""/>
        <dsp:cNvSpPr/>
      </dsp:nvSpPr>
      <dsp:spPr>
        <a:xfrm>
          <a:off x="348698" y="2332703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30DDB-F682-4C89-AE45-D75AD1E6C599}">
      <dsp:nvSpPr>
        <dsp:cNvPr id="0" name=""/>
        <dsp:cNvSpPr/>
      </dsp:nvSpPr>
      <dsp:spPr>
        <a:xfrm>
          <a:off x="348698" y="3717503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Espectrofotometro</a:t>
          </a:r>
          <a:r>
            <a:rPr lang="es-MX" sz="1800" kern="1200" dirty="0" smtClean="0"/>
            <a:t> de </a:t>
          </a:r>
          <a:r>
            <a:rPr lang="es-MX" sz="1800" kern="1200" dirty="0" err="1" smtClean="0"/>
            <a:t>microplacas</a:t>
          </a: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348698" y="3717503"/>
        <a:ext cx="2009868" cy="745661"/>
      </dsp:txXfrm>
    </dsp:sp>
    <dsp:sp modelId="{88A2A65D-39B9-4F68-8621-25454B7A609F}">
      <dsp:nvSpPr>
        <dsp:cNvPr id="0" name=""/>
        <dsp:cNvSpPr/>
      </dsp:nvSpPr>
      <dsp:spPr>
        <a:xfrm>
          <a:off x="2559637" y="2332703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488A4-943D-4AFE-A8B7-A92F51BF86F8}">
      <dsp:nvSpPr>
        <dsp:cNvPr id="0" name=""/>
        <dsp:cNvSpPr/>
      </dsp:nvSpPr>
      <dsp:spPr>
        <a:xfrm>
          <a:off x="2559637" y="3717503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err="1" smtClean="0"/>
            <a:t>Espectrofotometro</a:t>
          </a:r>
          <a:r>
            <a:rPr lang="es-MX" sz="1800" kern="1200" dirty="0" smtClean="0"/>
            <a:t> </a:t>
          </a:r>
          <a:endParaRPr lang="es-MX" sz="1800" kern="1200" dirty="0"/>
        </a:p>
      </dsp:txBody>
      <dsp:txXfrm>
        <a:off x="2559637" y="3717503"/>
        <a:ext cx="2009868" cy="745661"/>
      </dsp:txXfrm>
    </dsp:sp>
    <dsp:sp modelId="{01E21B5D-5E96-4B1B-82D3-AE683B1C6AA4}">
      <dsp:nvSpPr>
        <dsp:cNvPr id="0" name=""/>
        <dsp:cNvSpPr/>
      </dsp:nvSpPr>
      <dsp:spPr>
        <a:xfrm>
          <a:off x="5039789" y="2332703"/>
          <a:ext cx="1471444" cy="1384799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4D8BF-0957-4601-9341-F2FDB7D333F2}">
      <dsp:nvSpPr>
        <dsp:cNvPr id="0" name=""/>
        <dsp:cNvSpPr/>
      </dsp:nvSpPr>
      <dsp:spPr>
        <a:xfrm>
          <a:off x="4770577" y="3717503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Autoclave </a:t>
          </a:r>
          <a:endParaRPr lang="es-MX" sz="1800" kern="1200" dirty="0"/>
        </a:p>
      </dsp:txBody>
      <dsp:txXfrm>
        <a:off x="4770577" y="3717503"/>
        <a:ext cx="2009868" cy="745661"/>
      </dsp:txXfrm>
    </dsp:sp>
    <dsp:sp modelId="{AC071E4F-6075-4990-BE19-B169EAECE509}">
      <dsp:nvSpPr>
        <dsp:cNvPr id="0" name=""/>
        <dsp:cNvSpPr/>
      </dsp:nvSpPr>
      <dsp:spPr>
        <a:xfrm>
          <a:off x="7148687" y="2355660"/>
          <a:ext cx="1675526" cy="1292973"/>
        </a:xfrm>
        <a:prstGeom prst="round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1CD9F-7EC5-493B-8906-50DE274A3CB8}">
      <dsp:nvSpPr>
        <dsp:cNvPr id="0" name=""/>
        <dsp:cNvSpPr/>
      </dsp:nvSpPr>
      <dsp:spPr>
        <a:xfrm>
          <a:off x="6981516" y="3694546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Campana de flujo laminar</a:t>
          </a:r>
          <a:endParaRPr lang="es-MX" sz="1800" kern="1200" dirty="0"/>
        </a:p>
      </dsp:txBody>
      <dsp:txXfrm>
        <a:off x="6981516" y="3694546"/>
        <a:ext cx="2009868" cy="745661"/>
      </dsp:txXfrm>
    </dsp:sp>
    <dsp:sp modelId="{D9084E9A-E31A-4980-9E4C-13BC29D6CDB0}">
      <dsp:nvSpPr>
        <dsp:cNvPr id="0" name=""/>
        <dsp:cNvSpPr/>
      </dsp:nvSpPr>
      <dsp:spPr>
        <a:xfrm>
          <a:off x="9192456" y="2332703"/>
          <a:ext cx="2009868" cy="1384799"/>
        </a:xfrm>
        <a:prstGeom prst="round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A3067-3E07-4ABF-9457-6526455AB07A}">
      <dsp:nvSpPr>
        <dsp:cNvPr id="0" name=""/>
        <dsp:cNvSpPr/>
      </dsp:nvSpPr>
      <dsp:spPr>
        <a:xfrm>
          <a:off x="9192456" y="3717503"/>
          <a:ext cx="2009868" cy="74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Centrifuga </a:t>
          </a:r>
          <a:endParaRPr lang="es-MX" sz="1800" kern="1200" dirty="0"/>
        </a:p>
      </dsp:txBody>
      <dsp:txXfrm>
        <a:off x="9192456" y="3717503"/>
        <a:ext cx="2009868" cy="745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CF36-9034-4AF5-8275-C30EAF36F004}">
      <dsp:nvSpPr>
        <dsp:cNvPr id="0" name=""/>
        <dsp:cNvSpPr/>
      </dsp:nvSpPr>
      <dsp:spPr>
        <a:xfrm>
          <a:off x="471340" y="7956"/>
          <a:ext cx="1730220" cy="183392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FE83-44F6-4732-81D9-0624DD777819}">
      <dsp:nvSpPr>
        <dsp:cNvPr id="0" name=""/>
        <dsp:cNvSpPr/>
      </dsp:nvSpPr>
      <dsp:spPr>
        <a:xfrm>
          <a:off x="5593" y="1841877"/>
          <a:ext cx="2661714" cy="9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err="1" smtClean="0"/>
            <a:t>Vortex</a:t>
          </a:r>
          <a:endParaRPr lang="es-MX" sz="2800" kern="1200" dirty="0"/>
        </a:p>
      </dsp:txBody>
      <dsp:txXfrm>
        <a:off x="5593" y="1841877"/>
        <a:ext cx="2661714" cy="987496"/>
      </dsp:txXfrm>
    </dsp:sp>
    <dsp:sp modelId="{B61C4082-D384-45CA-B870-7050F422B4BB}">
      <dsp:nvSpPr>
        <dsp:cNvPr id="0" name=""/>
        <dsp:cNvSpPr/>
      </dsp:nvSpPr>
      <dsp:spPr>
        <a:xfrm>
          <a:off x="3126698" y="7956"/>
          <a:ext cx="2275499" cy="183392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7952F-D583-48FC-A4C2-30C65DD329B7}">
      <dsp:nvSpPr>
        <dsp:cNvPr id="0" name=""/>
        <dsp:cNvSpPr/>
      </dsp:nvSpPr>
      <dsp:spPr>
        <a:xfrm>
          <a:off x="2933590" y="1841877"/>
          <a:ext cx="2661714" cy="9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Cámara de germinación </a:t>
          </a:r>
          <a:endParaRPr lang="es-MX" sz="2800" kern="1200" dirty="0"/>
        </a:p>
      </dsp:txBody>
      <dsp:txXfrm>
        <a:off x="2933590" y="1841877"/>
        <a:ext cx="2661714" cy="987496"/>
      </dsp:txXfrm>
    </dsp:sp>
    <dsp:sp modelId="{38F17E64-6988-4936-AE98-F00943D96FC0}">
      <dsp:nvSpPr>
        <dsp:cNvPr id="0" name=""/>
        <dsp:cNvSpPr/>
      </dsp:nvSpPr>
      <dsp:spPr>
        <a:xfrm>
          <a:off x="5861588" y="7956"/>
          <a:ext cx="2661714" cy="1833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0BCD2-3E10-47FC-B3AA-DBB706231A34}">
      <dsp:nvSpPr>
        <dsp:cNvPr id="0" name=""/>
        <dsp:cNvSpPr/>
      </dsp:nvSpPr>
      <dsp:spPr>
        <a:xfrm>
          <a:off x="5861588" y="1841877"/>
          <a:ext cx="2661714" cy="9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Electroforesis DGGE</a:t>
          </a:r>
          <a:endParaRPr lang="es-MX" sz="2800" kern="1200" dirty="0"/>
        </a:p>
      </dsp:txBody>
      <dsp:txXfrm>
        <a:off x="5861588" y="1841877"/>
        <a:ext cx="2661714" cy="987496"/>
      </dsp:txXfrm>
    </dsp:sp>
    <dsp:sp modelId="{A6B91AEE-F864-44F9-8705-22EC06816FDF}">
      <dsp:nvSpPr>
        <dsp:cNvPr id="0" name=""/>
        <dsp:cNvSpPr/>
      </dsp:nvSpPr>
      <dsp:spPr>
        <a:xfrm>
          <a:off x="8789586" y="7956"/>
          <a:ext cx="2661714" cy="183392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5573F-50B3-4DA4-99CF-EE95567AC47C}">
      <dsp:nvSpPr>
        <dsp:cNvPr id="0" name=""/>
        <dsp:cNvSpPr/>
      </dsp:nvSpPr>
      <dsp:spPr>
        <a:xfrm>
          <a:off x="8789586" y="1841877"/>
          <a:ext cx="2661714" cy="9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Contenedores </a:t>
          </a:r>
          <a:endParaRPr lang="es-MX" sz="2800" kern="1200" dirty="0"/>
        </a:p>
      </dsp:txBody>
      <dsp:txXfrm>
        <a:off x="8789586" y="1841877"/>
        <a:ext cx="2661714" cy="987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C6C7-17FC-45C9-AB2C-0EF9AC08E265}">
      <dsp:nvSpPr>
        <dsp:cNvPr id="0" name=""/>
        <dsp:cNvSpPr/>
      </dsp:nvSpPr>
      <dsp:spPr>
        <a:xfrm>
          <a:off x="286168" y="1835"/>
          <a:ext cx="5407992" cy="1103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Experiencias </a:t>
          </a:r>
          <a:endParaRPr lang="es-MX" sz="2800" kern="1200" dirty="0"/>
        </a:p>
      </dsp:txBody>
      <dsp:txXfrm>
        <a:off x="318489" y="34156"/>
        <a:ext cx="5343350" cy="1038890"/>
      </dsp:txXfrm>
    </dsp:sp>
    <dsp:sp modelId="{391A9827-FEDB-4520-979C-D557DF663EE3}">
      <dsp:nvSpPr>
        <dsp:cNvPr id="0" name=""/>
        <dsp:cNvSpPr/>
      </dsp:nvSpPr>
      <dsp:spPr>
        <a:xfrm>
          <a:off x="503412" y="1654137"/>
          <a:ext cx="234555" cy="40326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B02CE-0849-40C4-86B0-4747947DBA63}">
      <dsp:nvSpPr>
        <dsp:cNvPr id="0" name=""/>
        <dsp:cNvSpPr/>
      </dsp:nvSpPr>
      <dsp:spPr>
        <a:xfrm>
          <a:off x="1238667" y="1304003"/>
          <a:ext cx="4238248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Amplié mi visión a cerca del mundo de la investigación  </a:t>
          </a:r>
          <a:endParaRPr lang="es-MX" sz="1800" kern="1200" dirty="0"/>
        </a:p>
      </dsp:txBody>
      <dsp:txXfrm>
        <a:off x="1292547" y="1357883"/>
        <a:ext cx="4130488" cy="995772"/>
      </dsp:txXfrm>
    </dsp:sp>
    <dsp:sp modelId="{3D2A61A2-F6E0-4313-8411-5B67DECFCDED}">
      <dsp:nvSpPr>
        <dsp:cNvPr id="0" name=""/>
        <dsp:cNvSpPr/>
      </dsp:nvSpPr>
      <dsp:spPr>
        <a:xfrm>
          <a:off x="516858" y="2904565"/>
          <a:ext cx="207662" cy="37431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56308-314A-44CE-AB20-B3ADE00D0F8C}">
      <dsp:nvSpPr>
        <dsp:cNvPr id="0" name=""/>
        <dsp:cNvSpPr/>
      </dsp:nvSpPr>
      <dsp:spPr>
        <a:xfrm>
          <a:off x="1238667" y="2539958"/>
          <a:ext cx="4238248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Conocí la dedicación que se requiere para trabajar dentro de un laboratorio </a:t>
          </a:r>
        </a:p>
      </dsp:txBody>
      <dsp:txXfrm>
        <a:off x="1292547" y="2593838"/>
        <a:ext cx="4130488" cy="995772"/>
      </dsp:txXfrm>
    </dsp:sp>
    <dsp:sp modelId="{199EBE62-BE79-48BC-A1C4-55750D435AE2}">
      <dsp:nvSpPr>
        <dsp:cNvPr id="0" name=""/>
        <dsp:cNvSpPr/>
      </dsp:nvSpPr>
      <dsp:spPr>
        <a:xfrm>
          <a:off x="518850" y="4114798"/>
          <a:ext cx="203678" cy="42576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C461-75FC-483F-A0F0-94A8AA9B342C}">
      <dsp:nvSpPr>
        <dsp:cNvPr id="0" name=""/>
        <dsp:cNvSpPr/>
      </dsp:nvSpPr>
      <dsp:spPr>
        <a:xfrm>
          <a:off x="1238667" y="3775914"/>
          <a:ext cx="4238248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Aprendí a cerca del manejo de microorganismos y equipo de laboratorio  </a:t>
          </a:r>
        </a:p>
      </dsp:txBody>
      <dsp:txXfrm>
        <a:off x="1292547" y="3829794"/>
        <a:ext cx="4130488" cy="995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5C6C7-17FC-45C9-AB2C-0EF9AC08E265}">
      <dsp:nvSpPr>
        <dsp:cNvPr id="0" name=""/>
        <dsp:cNvSpPr/>
      </dsp:nvSpPr>
      <dsp:spPr>
        <a:xfrm>
          <a:off x="271755" y="1835"/>
          <a:ext cx="5135629" cy="1103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Carencias </a:t>
          </a:r>
          <a:endParaRPr lang="es-MX" sz="2800" kern="1200" dirty="0"/>
        </a:p>
      </dsp:txBody>
      <dsp:txXfrm>
        <a:off x="304076" y="34156"/>
        <a:ext cx="5070987" cy="1038890"/>
      </dsp:txXfrm>
    </dsp:sp>
    <dsp:sp modelId="{391A9827-FEDB-4520-979C-D557DF663EE3}">
      <dsp:nvSpPr>
        <dsp:cNvPr id="0" name=""/>
        <dsp:cNvSpPr/>
      </dsp:nvSpPr>
      <dsp:spPr>
        <a:xfrm>
          <a:off x="515523" y="1716740"/>
          <a:ext cx="138603" cy="278056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B02CE-0849-40C4-86B0-4747947DBA63}">
      <dsp:nvSpPr>
        <dsp:cNvPr id="0" name=""/>
        <dsp:cNvSpPr/>
      </dsp:nvSpPr>
      <dsp:spPr>
        <a:xfrm>
          <a:off x="1202802" y="1304003"/>
          <a:ext cx="3965885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Conocimiento de la infraestructura y equipo de laboratorio </a:t>
          </a:r>
          <a:endParaRPr lang="es-MX" sz="1900" kern="1200" dirty="0"/>
        </a:p>
      </dsp:txBody>
      <dsp:txXfrm>
        <a:off x="1256682" y="1357883"/>
        <a:ext cx="3858125" cy="995772"/>
      </dsp:txXfrm>
    </dsp:sp>
    <dsp:sp modelId="{3D2A61A2-F6E0-4313-8411-5B67DECFCDED}">
      <dsp:nvSpPr>
        <dsp:cNvPr id="0" name=""/>
        <dsp:cNvSpPr/>
      </dsp:nvSpPr>
      <dsp:spPr>
        <a:xfrm flipH="1">
          <a:off x="519655" y="2980764"/>
          <a:ext cx="130338" cy="2219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56308-314A-44CE-AB20-B3ADE00D0F8C}">
      <dsp:nvSpPr>
        <dsp:cNvPr id="0" name=""/>
        <dsp:cNvSpPr/>
      </dsp:nvSpPr>
      <dsp:spPr>
        <a:xfrm>
          <a:off x="1202802" y="2539958"/>
          <a:ext cx="3965885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Técnicas de biología molecular </a:t>
          </a:r>
        </a:p>
      </dsp:txBody>
      <dsp:txXfrm>
        <a:off x="1256682" y="2593838"/>
        <a:ext cx="3858125" cy="995772"/>
      </dsp:txXfrm>
    </dsp:sp>
    <dsp:sp modelId="{199EBE62-BE79-48BC-A1C4-55750D435AE2}">
      <dsp:nvSpPr>
        <dsp:cNvPr id="0" name=""/>
        <dsp:cNvSpPr/>
      </dsp:nvSpPr>
      <dsp:spPr>
        <a:xfrm>
          <a:off x="510452" y="4204449"/>
          <a:ext cx="148745" cy="24646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C461-75FC-483F-A0F0-94A8AA9B342C}">
      <dsp:nvSpPr>
        <dsp:cNvPr id="0" name=""/>
        <dsp:cNvSpPr/>
      </dsp:nvSpPr>
      <dsp:spPr>
        <a:xfrm>
          <a:off x="1202802" y="3775914"/>
          <a:ext cx="3965885" cy="11035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Microbiología </a:t>
          </a:r>
        </a:p>
      </dsp:txBody>
      <dsp:txXfrm>
        <a:off x="1256682" y="3829794"/>
        <a:ext cx="3858125" cy="99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5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33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18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6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904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5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83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28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25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2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443F-D7CC-4A9F-ABCA-3F72927266BD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038B-4268-4964-941A-C6256AC463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5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848" y="349623"/>
            <a:ext cx="9672693" cy="2151529"/>
          </a:xfrm>
        </p:spPr>
        <p:txBody>
          <a:bodyPr anchor="t">
            <a:normAutofit/>
          </a:bodyPr>
          <a:lstStyle/>
          <a:p>
            <a:pPr algn="l"/>
            <a:r>
              <a:rPr lang="es-MX" sz="3200" dirty="0" smtClean="0"/>
              <a:t>Universidad Autónoma Agraria Antonio Narro</a:t>
            </a:r>
            <a:br>
              <a:rPr lang="es-MX" sz="3200" dirty="0" smtClean="0"/>
            </a:br>
            <a:r>
              <a:rPr lang="es-MX" sz="3100" dirty="0" smtClean="0"/>
              <a:t>División de Agronomía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2700" dirty="0" smtClean="0"/>
              <a:t>Ingeniero en </a:t>
            </a:r>
            <a:r>
              <a:rPr lang="es-MX" sz="2700" dirty="0" err="1" smtClean="0"/>
              <a:t>Agrobiología</a:t>
            </a:r>
            <a:r>
              <a:rPr lang="es-MX" sz="2700" dirty="0" smtClean="0"/>
              <a:t> </a:t>
            </a:r>
            <a:br>
              <a:rPr lang="es-MX" sz="2700" dirty="0" smtClean="0"/>
            </a:br>
            <a:r>
              <a:rPr lang="es-MX" sz="2700" dirty="0" smtClean="0"/>
              <a:t> </a:t>
            </a: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518" y="2252847"/>
            <a:ext cx="11214846" cy="4182036"/>
          </a:xfrm>
        </p:spPr>
        <p:txBody>
          <a:bodyPr>
            <a:normAutofit/>
          </a:bodyPr>
          <a:lstStyle/>
          <a:p>
            <a:r>
              <a:rPr lang="es-MX" dirty="0" smtClean="0"/>
              <a:t>Presentación de Prácticas Profesionales </a:t>
            </a:r>
          </a:p>
          <a:p>
            <a:endParaRPr lang="es-MX" dirty="0" smtClean="0"/>
          </a:p>
          <a:p>
            <a:r>
              <a:rPr lang="es-MX" dirty="0" smtClean="0"/>
              <a:t>Alumna: Mariana Pérez García </a:t>
            </a:r>
          </a:p>
          <a:p>
            <a:endParaRPr lang="es-MX" dirty="0" smtClean="0"/>
          </a:p>
          <a:p>
            <a:pPr algn="l"/>
            <a:r>
              <a:rPr lang="es-MX" dirty="0" smtClean="0"/>
              <a:t>Lugar de estancia: Instituto Potosino de Investigación Científica y Tecnológica </a:t>
            </a:r>
          </a:p>
          <a:p>
            <a:endParaRPr lang="es-MX" dirty="0" smtClean="0"/>
          </a:p>
          <a:p>
            <a:pPr algn="l"/>
            <a:r>
              <a:rPr lang="es-MX" dirty="0" smtClean="0"/>
              <a:t>Asesora externa: Dra. </a:t>
            </a:r>
            <a:r>
              <a:rPr lang="es-MX" dirty="0" err="1" smtClean="0"/>
              <a:t>Nguyen</a:t>
            </a:r>
            <a:r>
              <a:rPr lang="es-MX" dirty="0" smtClean="0"/>
              <a:t> Esmeralda López Lozano </a:t>
            </a:r>
          </a:p>
          <a:p>
            <a:pPr algn="l"/>
            <a:endParaRPr lang="es-MX" dirty="0"/>
          </a:p>
          <a:p>
            <a:pPr algn="l"/>
            <a:r>
              <a:rPr lang="es-MX" dirty="0" smtClean="0"/>
              <a:t>Asesora interna: M.C. Sofía </a:t>
            </a:r>
            <a:r>
              <a:rPr lang="es-MX" dirty="0" err="1" smtClean="0"/>
              <a:t>Comparán</a:t>
            </a:r>
            <a:r>
              <a:rPr lang="es-MX" dirty="0" smtClean="0"/>
              <a:t> Sánchez 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346734"/>
            <a:ext cx="1985907" cy="1731304"/>
          </a:xfrm>
          <a:prstGeom prst="rect">
            <a:avLst/>
          </a:prstGeom>
        </p:spPr>
      </p:pic>
      <p:pic>
        <p:nvPicPr>
          <p:cNvPr id="1028" name="Picture 4" descr="http://www.ingenieriagicze.com/images/clientes/ipicy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906" y="4175778"/>
            <a:ext cx="2259105" cy="2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1518" y="40802"/>
            <a:ext cx="216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02- Junio-2016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70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3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8606375"/>
              </p:ext>
            </p:extLst>
          </p:nvPr>
        </p:nvGraphicFramePr>
        <p:xfrm>
          <a:off x="232212" y="1882589"/>
          <a:ext cx="5980329" cy="488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9765991"/>
              </p:ext>
            </p:extLst>
          </p:nvPr>
        </p:nvGraphicFramePr>
        <p:xfrm>
          <a:off x="5979459" y="1873624"/>
          <a:ext cx="5679141" cy="488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115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0838775"/>
              </p:ext>
            </p:extLst>
          </p:nvPr>
        </p:nvGraphicFramePr>
        <p:xfrm>
          <a:off x="232212" y="2692897"/>
          <a:ext cx="11591365" cy="260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6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4565" y="2232212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Conclusión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796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1026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4229695"/>
              </p:ext>
            </p:extLst>
          </p:nvPr>
        </p:nvGraphicFramePr>
        <p:xfrm>
          <a:off x="232212" y="1964608"/>
          <a:ext cx="11668435" cy="47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10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714657"/>
              </p:ext>
            </p:extLst>
          </p:nvPr>
        </p:nvGraphicFramePr>
        <p:xfrm>
          <a:off x="232212" y="2692897"/>
          <a:ext cx="11591365" cy="260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6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4565" y="2232212"/>
            <a:ext cx="59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Objetivo del IPICYT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919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5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5680663"/>
              </p:ext>
            </p:extLst>
          </p:nvPr>
        </p:nvGraphicFramePr>
        <p:xfrm>
          <a:off x="403411" y="2487705"/>
          <a:ext cx="11214847" cy="404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05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1864310"/>
              </p:ext>
            </p:extLst>
          </p:nvPr>
        </p:nvGraphicFramePr>
        <p:xfrm>
          <a:off x="764241" y="2675965"/>
          <a:ext cx="10988489" cy="363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4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t="6899" b="4828"/>
          <a:stretch/>
        </p:blipFill>
        <p:spPr>
          <a:xfrm>
            <a:off x="7831790" y="3818964"/>
            <a:ext cx="2038351" cy="21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2329951"/>
              </p:ext>
            </p:extLst>
          </p:nvPr>
        </p:nvGraphicFramePr>
        <p:xfrm>
          <a:off x="750794" y="2070847"/>
          <a:ext cx="10690412" cy="4666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4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3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5749851"/>
              </p:ext>
            </p:extLst>
          </p:nvPr>
        </p:nvGraphicFramePr>
        <p:xfrm>
          <a:off x="320488" y="2245660"/>
          <a:ext cx="11551023" cy="446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03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3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57030364"/>
              </p:ext>
            </p:extLst>
          </p:nvPr>
        </p:nvGraphicFramePr>
        <p:xfrm>
          <a:off x="367553" y="1828800"/>
          <a:ext cx="11456894" cy="28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93" y="1995412"/>
            <a:ext cx="2617102" cy="14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2" y="0"/>
            <a:ext cx="4382883" cy="1492624"/>
          </a:xfrm>
          <a:prstGeom prst="rect">
            <a:avLst/>
          </a:prstGeom>
        </p:spPr>
      </p:pic>
      <p:pic>
        <p:nvPicPr>
          <p:cNvPr id="3" name="Picture 2" descr="http://www.ipicyt.edu.mx/imagenes2/acerca/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7550" b="11671"/>
          <a:stretch/>
        </p:blipFill>
        <p:spPr bwMode="auto">
          <a:xfrm>
            <a:off x="4615095" y="53788"/>
            <a:ext cx="7379681" cy="14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2"/>
          <a:stretch/>
        </p:blipFill>
        <p:spPr>
          <a:xfrm flipH="1">
            <a:off x="1013791" y="2124635"/>
            <a:ext cx="3267537" cy="2097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85" y="2124635"/>
            <a:ext cx="3614750" cy="203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2" y="4410635"/>
            <a:ext cx="3263153" cy="2447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792" y="2003906"/>
            <a:ext cx="3029287" cy="2271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r="16512" b="15077"/>
          <a:stretch/>
        </p:blipFill>
        <p:spPr>
          <a:xfrm>
            <a:off x="4690185" y="4490459"/>
            <a:ext cx="3705872" cy="2287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5822" t="10113" r="31850" b="16163"/>
          <a:stretch/>
        </p:blipFill>
        <p:spPr>
          <a:xfrm>
            <a:off x="8809297" y="4490459"/>
            <a:ext cx="2155017" cy="22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361</Words>
  <Application>Microsoft Office PowerPoint</Application>
  <PresentationFormat>Personalizado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Universidad Autónoma Agraria Antonio Narro División de Agronomía  Ingeniero en Agrobiología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agrobiologia</cp:lastModifiedBy>
  <cp:revision>58</cp:revision>
  <dcterms:created xsi:type="dcterms:W3CDTF">2016-05-29T21:20:05Z</dcterms:created>
  <dcterms:modified xsi:type="dcterms:W3CDTF">2016-05-31T18:09:53Z</dcterms:modified>
</cp:coreProperties>
</file>