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1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18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90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8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2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01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25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89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37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04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6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55CE-0786-48A1-81F2-B88491CE443D}" type="datetimeFigureOut">
              <a:rPr lang="es-MX" smtClean="0"/>
              <a:t>05/10/2015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8543-D719-4D3B-84D3-0E37A5ABAB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52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1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6565" r="10342" b="12615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91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letyAyala</dc:creator>
  <cp:lastModifiedBy>letyAyala</cp:lastModifiedBy>
  <cp:revision>1</cp:revision>
  <dcterms:created xsi:type="dcterms:W3CDTF">2015-10-05T15:08:12Z</dcterms:created>
  <dcterms:modified xsi:type="dcterms:W3CDTF">2015-10-05T15:11:09Z</dcterms:modified>
</cp:coreProperties>
</file>