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58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88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6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1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6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51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84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17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33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60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70AB-F0CA-470B-8F1E-B21484C64B1C}" type="datetimeFigureOut">
              <a:rPr lang="es-MX" smtClean="0"/>
              <a:t>03/08/2017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6792-CA0C-4EE2-9093-A4C40653BF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0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aura Olivia Fuentes\Documents\Fotográfias Cap. 9\IMG_8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2008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ura Olivia Fuentes\Documents\Fotográfias Cap. 9\IMG_8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000"/>
            <a:ext cx="7704856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ura Olivia Fuentes\Documents\Fotográfias Cap. 9\IMG_8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128792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ura Olivia Fuentes\Documents\Fotográfias Cap. 9\IMG_8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000"/>
            <a:ext cx="763284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aura Olivia Fuentes\Documents\Fotográfias Cap. 9\IMG_82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7"/>
          <a:stretch/>
        </p:blipFill>
        <p:spPr bwMode="auto">
          <a:xfrm>
            <a:off x="971600" y="381000"/>
            <a:ext cx="7416824" cy="564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aura Olivia Fuentes\Documents\Fotográfias Cap. 9\IMG_8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000"/>
            <a:ext cx="691276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 Olivia Fuentes\Documents\Fotográfias Cap. 9\IMG_8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48872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 Olivia Fuentes\Downloads\IMG_8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ura Olivia Fuentes\Documents\Fotográfias Cap. 9\IMG_8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000"/>
            <a:ext cx="763284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 Olivia Fuentes\Downloads\IMG_826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48872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ura Olivia Fuentes\Documents\Fotográfias Cap. 9\IMG_8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000"/>
            <a:ext cx="763284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ura Olivia Fuentes\Documents\Fotográfias Cap. 9\IMG_8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000"/>
            <a:ext cx="7488832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ura Olivia Fuentes\Documents\Fotográfias Cap. 9\IMG_8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1000"/>
            <a:ext cx="727280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ura Olivia Fuentes\Documents\Fotográfias Cap. 9\IMG_8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1000"/>
            <a:ext cx="6768752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Prog. Docente ICTA</dc:creator>
  <cp:lastModifiedBy>Prog. Docente ICTA</cp:lastModifiedBy>
  <cp:revision>4</cp:revision>
  <dcterms:created xsi:type="dcterms:W3CDTF">2017-08-03T15:41:09Z</dcterms:created>
  <dcterms:modified xsi:type="dcterms:W3CDTF">2017-08-03T18:50:22Z</dcterms:modified>
</cp:coreProperties>
</file>